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3"/>
    <p:sldMasterId id="2147483660" r:id="rId4"/>
  </p:sldMasterIdLst>
  <p:notesMasterIdLst>
    <p:notesMasterId r:id="rId47"/>
  </p:notesMasterIdLst>
  <p:sldIdLst>
    <p:sldId id="256" r:id="rId5"/>
    <p:sldId id="257" r:id="rId6"/>
    <p:sldId id="258" r:id="rId7"/>
    <p:sldId id="259" r:id="rId8"/>
    <p:sldId id="260" r:id="rId9"/>
    <p:sldId id="292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93" r:id="rId25"/>
    <p:sldId id="29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95" r:id="rId40"/>
    <p:sldId id="296" r:id="rId41"/>
    <p:sldId id="288" r:id="rId42"/>
    <p:sldId id="289" r:id="rId43"/>
    <p:sldId id="291" r:id="rId44"/>
    <p:sldId id="297" r:id="rId45"/>
    <p:sldId id="290" r:id="rId46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48" roundtripDataSignature="AMtx7mg+aRg8fGVLG2s8IT2IcUVa6T+Aa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3E112E9-42A0-46E3-9BDF-021FC5393EE4}" v="25" dt="2026-10-19T10:13:00.09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5" d="100"/>
          <a:sy n="75" d="100"/>
        </p:scale>
        <p:origin x="48" y="31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notesMaster" Target="notesMasters/notesMaster1.xml"/><Relationship Id="rId50" Type="http://schemas.openxmlformats.org/officeDocument/2006/relationships/viewProps" Target="viewProp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tableStyles" Target="tableStyles.xml"/><Relationship Id="rId4" Type="http://schemas.openxmlformats.org/officeDocument/2006/relationships/slideMaster" Target="slideMasters/slideMaster2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customschemas.google.com/relationships/presentationmetadata" Target="metadata"/><Relationship Id="rId8" Type="http://schemas.openxmlformats.org/officeDocument/2006/relationships/slide" Target="slides/slide4.xml"/><Relationship Id="rId51" Type="http://schemas.openxmlformats.org/officeDocument/2006/relationships/theme" Target="theme/theme1.xml"/><Relationship Id="rId3" Type="http://schemas.openxmlformats.org/officeDocument/2006/relationships/slideMaster" Target="slideMasters/slideMaster1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øren Herget" userId="d262a203f69c97a3" providerId="LiveId" clId="{26E40665-B5D8-4B2E-B59C-72AB5984345A}"/>
    <pc:docChg chg="undo custSel addSld modSld sldOrd">
      <pc:chgData name="Søren Herget" userId="d262a203f69c97a3" providerId="LiveId" clId="{26E40665-B5D8-4B2E-B59C-72AB5984345A}" dt="2026-10-19T12:32:43.996" v="153" actId="732"/>
      <pc:docMkLst>
        <pc:docMk/>
      </pc:docMkLst>
      <pc:sldChg chg="addSp delSp modSp mod">
        <pc:chgData name="Søren Herget" userId="d262a203f69c97a3" providerId="LiveId" clId="{26E40665-B5D8-4B2E-B59C-72AB5984345A}" dt="2026-10-19T09:37:16.801" v="41" actId="6549"/>
        <pc:sldMkLst>
          <pc:docMk/>
          <pc:sldMk cId="0" sldId="261"/>
        </pc:sldMkLst>
        <pc:spChg chg="mod">
          <ac:chgData name="Søren Herget" userId="d262a203f69c97a3" providerId="LiveId" clId="{26E40665-B5D8-4B2E-B59C-72AB5984345A}" dt="2026-10-19T09:37:16.801" v="41" actId="6549"/>
          <ac:spMkLst>
            <pc:docMk/>
            <pc:sldMk cId="0" sldId="261"/>
            <ac:spMk id="245" creationId="{00000000-0000-0000-0000-000000000000}"/>
          </ac:spMkLst>
        </pc:spChg>
        <pc:picChg chg="add mod">
          <ac:chgData name="Søren Herget" userId="d262a203f69c97a3" providerId="LiveId" clId="{26E40665-B5D8-4B2E-B59C-72AB5984345A}" dt="2026-10-19T09:35:04.038" v="7" actId="14100"/>
          <ac:picMkLst>
            <pc:docMk/>
            <pc:sldMk cId="0" sldId="261"/>
            <ac:picMk id="3" creationId="{196DE132-CCE0-2425-6A63-5F5A038A907E}"/>
          </ac:picMkLst>
        </pc:picChg>
        <pc:picChg chg="del">
          <ac:chgData name="Søren Herget" userId="d262a203f69c97a3" providerId="LiveId" clId="{26E40665-B5D8-4B2E-B59C-72AB5984345A}" dt="2026-10-19T09:08:36.284" v="5" actId="478"/>
          <ac:picMkLst>
            <pc:docMk/>
            <pc:sldMk cId="0" sldId="261"/>
            <ac:picMk id="247" creationId="{00000000-0000-0000-0000-000000000000}"/>
          </ac:picMkLst>
        </pc:picChg>
      </pc:sldChg>
      <pc:sldChg chg="modAnim">
        <pc:chgData name="Søren Herget" userId="d262a203f69c97a3" providerId="LiveId" clId="{26E40665-B5D8-4B2E-B59C-72AB5984345A}" dt="2026-10-19T09:42:14.200" v="47"/>
        <pc:sldMkLst>
          <pc:docMk/>
          <pc:sldMk cId="0" sldId="269"/>
        </pc:sldMkLst>
      </pc:sldChg>
      <pc:sldChg chg="addSp delSp modSp mod">
        <pc:chgData name="Søren Herget" userId="d262a203f69c97a3" providerId="LiveId" clId="{26E40665-B5D8-4B2E-B59C-72AB5984345A}" dt="2026-10-19T09:37:05.638" v="25" actId="6549"/>
        <pc:sldMkLst>
          <pc:docMk/>
          <pc:sldMk cId="0" sldId="275"/>
        </pc:sldMkLst>
        <pc:spChg chg="mod">
          <ac:chgData name="Søren Herget" userId="d262a203f69c97a3" providerId="LiveId" clId="{26E40665-B5D8-4B2E-B59C-72AB5984345A}" dt="2026-10-19T09:37:05.638" v="25" actId="6549"/>
          <ac:spMkLst>
            <pc:docMk/>
            <pc:sldMk cId="0" sldId="275"/>
            <ac:spMk id="549" creationId="{00000000-0000-0000-0000-000000000000}"/>
          </ac:spMkLst>
        </pc:spChg>
        <pc:picChg chg="add">
          <ac:chgData name="Søren Herget" userId="d262a203f69c97a3" providerId="LiveId" clId="{26E40665-B5D8-4B2E-B59C-72AB5984345A}" dt="2026-10-19T09:36:39.528" v="9" actId="22"/>
          <ac:picMkLst>
            <pc:docMk/>
            <pc:sldMk cId="0" sldId="275"/>
            <ac:picMk id="3" creationId="{0DE4E21F-2B26-8DA1-4EED-A662840BC1F5}"/>
          </ac:picMkLst>
        </pc:picChg>
        <pc:picChg chg="del">
          <ac:chgData name="Søren Herget" userId="d262a203f69c97a3" providerId="LiveId" clId="{26E40665-B5D8-4B2E-B59C-72AB5984345A}" dt="2026-10-19T09:36:27.857" v="8" actId="478"/>
          <ac:picMkLst>
            <pc:docMk/>
            <pc:sldMk cId="0" sldId="275"/>
            <ac:picMk id="551" creationId="{00000000-0000-0000-0000-000000000000}"/>
          </ac:picMkLst>
        </pc:picChg>
      </pc:sldChg>
      <pc:sldChg chg="addAnim delAnim modAnim">
        <pc:chgData name="Søren Herget" userId="d262a203f69c97a3" providerId="LiveId" clId="{26E40665-B5D8-4B2E-B59C-72AB5984345A}" dt="2026-10-19T09:41:16.795" v="45"/>
        <pc:sldMkLst>
          <pc:docMk/>
          <pc:sldMk cId="0" sldId="277"/>
        </pc:sldMkLst>
      </pc:sldChg>
      <pc:sldChg chg="modAnim">
        <pc:chgData name="Søren Herget" userId="d262a203f69c97a3" providerId="LiveId" clId="{26E40665-B5D8-4B2E-B59C-72AB5984345A}" dt="2026-10-19T09:44:44.145" v="49"/>
        <pc:sldMkLst>
          <pc:docMk/>
          <pc:sldMk cId="0" sldId="281"/>
        </pc:sldMkLst>
      </pc:sldChg>
      <pc:sldChg chg="addSp delSp modSp mod">
        <pc:chgData name="Søren Herget" userId="d262a203f69c97a3" providerId="LiveId" clId="{26E40665-B5D8-4B2E-B59C-72AB5984345A}" dt="2026-10-19T12:12:52.879" v="131" actId="1076"/>
        <pc:sldMkLst>
          <pc:docMk/>
          <pc:sldMk cId="0" sldId="288"/>
        </pc:sldMkLst>
        <pc:spChg chg="mod">
          <ac:chgData name="Søren Herget" userId="d262a203f69c97a3" providerId="LiveId" clId="{26E40665-B5D8-4B2E-B59C-72AB5984345A}" dt="2026-10-19T12:12:49.671" v="130" actId="6549"/>
          <ac:spMkLst>
            <pc:docMk/>
            <pc:sldMk cId="0" sldId="288"/>
            <ac:spMk id="839" creationId="{00000000-0000-0000-0000-000000000000}"/>
          </ac:spMkLst>
        </pc:spChg>
        <pc:picChg chg="add del mod">
          <ac:chgData name="Søren Herget" userId="d262a203f69c97a3" providerId="LiveId" clId="{26E40665-B5D8-4B2E-B59C-72AB5984345A}" dt="2026-10-19T12:12:13.672" v="110" actId="478"/>
          <ac:picMkLst>
            <pc:docMk/>
            <pc:sldMk cId="0" sldId="288"/>
            <ac:picMk id="3" creationId="{477E31DB-92BE-8233-F8F2-AD7458444C9A}"/>
          </ac:picMkLst>
        </pc:picChg>
        <pc:picChg chg="add mod">
          <ac:chgData name="Søren Herget" userId="d262a203f69c97a3" providerId="LiveId" clId="{26E40665-B5D8-4B2E-B59C-72AB5984345A}" dt="2026-10-19T12:12:52.879" v="131" actId="1076"/>
          <ac:picMkLst>
            <pc:docMk/>
            <pc:sldMk cId="0" sldId="288"/>
            <ac:picMk id="5" creationId="{C039B3B9-6A02-A7CA-2F8C-9878049D5EA2}"/>
          </ac:picMkLst>
        </pc:picChg>
        <pc:picChg chg="del">
          <ac:chgData name="Søren Herget" userId="d262a203f69c97a3" providerId="LiveId" clId="{26E40665-B5D8-4B2E-B59C-72AB5984345A}" dt="2026-10-19T12:12:17.744" v="112" actId="478"/>
          <ac:picMkLst>
            <pc:docMk/>
            <pc:sldMk cId="0" sldId="288"/>
            <ac:picMk id="841" creationId="{00000000-0000-0000-0000-000000000000}"/>
          </ac:picMkLst>
        </pc:picChg>
      </pc:sldChg>
      <pc:sldChg chg="ord">
        <pc:chgData name="Søren Herget" userId="d262a203f69c97a3" providerId="LiveId" clId="{26E40665-B5D8-4B2E-B59C-72AB5984345A}" dt="2026-10-19T12:28:38.342" v="135"/>
        <pc:sldMkLst>
          <pc:docMk/>
          <pc:sldMk cId="0" sldId="289"/>
        </pc:sldMkLst>
      </pc:sldChg>
      <pc:sldChg chg="ord">
        <pc:chgData name="Søren Herget" userId="d262a203f69c97a3" providerId="LiveId" clId="{26E40665-B5D8-4B2E-B59C-72AB5984345A}" dt="2026-10-19T12:28:40.046" v="137"/>
        <pc:sldMkLst>
          <pc:docMk/>
          <pc:sldMk cId="1915343895" sldId="291"/>
        </pc:sldMkLst>
      </pc:sldChg>
      <pc:sldChg chg="addSp modSp modAnim">
        <pc:chgData name="Søren Herget" userId="d262a203f69c97a3" providerId="LiveId" clId="{26E40665-B5D8-4B2E-B59C-72AB5984345A}" dt="2026-10-19T09:00:37.395" v="4"/>
        <pc:sldMkLst>
          <pc:docMk/>
          <pc:sldMk cId="3099517389" sldId="292"/>
        </pc:sldMkLst>
        <pc:spChg chg="add mod">
          <ac:chgData name="Søren Herget" userId="d262a203f69c97a3" providerId="LiveId" clId="{26E40665-B5D8-4B2E-B59C-72AB5984345A}" dt="2026-10-19T08:58:46.618" v="3"/>
          <ac:spMkLst>
            <pc:docMk/>
            <pc:sldMk cId="3099517389" sldId="292"/>
            <ac:spMk id="2" creationId="{4A646F1E-C2FF-46FE-591D-AF28CC87BFFF}"/>
          </ac:spMkLst>
        </pc:spChg>
      </pc:sldChg>
      <pc:sldChg chg="modSp mod">
        <pc:chgData name="Søren Herget" userId="d262a203f69c97a3" providerId="LiveId" clId="{26E40665-B5D8-4B2E-B59C-72AB5984345A}" dt="2026-10-19T09:43:05.416" v="48" actId="1076"/>
        <pc:sldMkLst>
          <pc:docMk/>
          <pc:sldMk cId="3299024976" sldId="294"/>
        </pc:sldMkLst>
        <pc:spChg chg="mod">
          <ac:chgData name="Søren Herget" userId="d262a203f69c97a3" providerId="LiveId" clId="{26E40665-B5D8-4B2E-B59C-72AB5984345A}" dt="2026-10-19T09:43:05.416" v="48" actId="1076"/>
          <ac:spMkLst>
            <pc:docMk/>
            <pc:sldMk cId="3299024976" sldId="294"/>
            <ac:spMk id="7" creationId="{1A7B2519-6887-C9F5-4A7C-8ED22127DF72}"/>
          </ac:spMkLst>
        </pc:spChg>
      </pc:sldChg>
      <pc:sldChg chg="addSp delSp modSp new mod modAnim">
        <pc:chgData name="Søren Herget" userId="d262a203f69c97a3" providerId="LiveId" clId="{26E40665-B5D8-4B2E-B59C-72AB5984345A}" dt="2026-10-19T10:09:27.061" v="71" actId="22"/>
        <pc:sldMkLst>
          <pc:docMk/>
          <pc:sldMk cId="1401150784" sldId="295"/>
        </pc:sldMkLst>
        <pc:spChg chg="add mod">
          <ac:chgData name="Søren Herget" userId="d262a203f69c97a3" providerId="LiveId" clId="{26E40665-B5D8-4B2E-B59C-72AB5984345A}" dt="2026-10-19T10:07:10.568" v="58" actId="767"/>
          <ac:spMkLst>
            <pc:docMk/>
            <pc:sldMk cId="1401150784" sldId="295"/>
            <ac:spMk id="6" creationId="{94DFFFDE-CF1F-7BD2-8E8F-8ECFA06C3813}"/>
          </ac:spMkLst>
        </pc:spChg>
        <pc:spChg chg="add mod">
          <ac:chgData name="Søren Herget" userId="d262a203f69c97a3" providerId="LiveId" clId="{26E40665-B5D8-4B2E-B59C-72AB5984345A}" dt="2026-10-19T10:07:39.689" v="61" actId="2085"/>
          <ac:spMkLst>
            <pc:docMk/>
            <pc:sldMk cId="1401150784" sldId="295"/>
            <ac:spMk id="7" creationId="{962EA45A-CC07-59B1-B039-6B15B8757A5D}"/>
          </ac:spMkLst>
        </pc:spChg>
        <pc:spChg chg="add mod">
          <ac:chgData name="Søren Herget" userId="d262a203f69c97a3" providerId="LiveId" clId="{26E40665-B5D8-4B2E-B59C-72AB5984345A}" dt="2026-10-19T10:08:01.246" v="63" actId="1076"/>
          <ac:spMkLst>
            <pc:docMk/>
            <pc:sldMk cId="1401150784" sldId="295"/>
            <ac:spMk id="9" creationId="{336466D0-3A9F-35E6-3C13-96FA4B4DDD18}"/>
          </ac:spMkLst>
        </pc:spChg>
        <pc:spChg chg="add mod">
          <ac:chgData name="Søren Herget" userId="d262a203f69c97a3" providerId="LiveId" clId="{26E40665-B5D8-4B2E-B59C-72AB5984345A}" dt="2026-10-19T10:08:14.541" v="66" actId="14100"/>
          <ac:spMkLst>
            <pc:docMk/>
            <pc:sldMk cId="1401150784" sldId="295"/>
            <ac:spMk id="11" creationId="{4179403D-5DA3-B8B3-6F36-0C56174783BE}"/>
          </ac:spMkLst>
        </pc:spChg>
        <pc:spChg chg="add del">
          <ac:chgData name="Søren Herget" userId="d262a203f69c97a3" providerId="LiveId" clId="{26E40665-B5D8-4B2E-B59C-72AB5984345A}" dt="2026-10-19T10:09:27.061" v="71" actId="22"/>
          <ac:spMkLst>
            <pc:docMk/>
            <pc:sldMk cId="1401150784" sldId="295"/>
            <ac:spMk id="13" creationId="{A618EA0B-07FF-1C07-E2DE-C16F706595CC}"/>
          </ac:spMkLst>
        </pc:spChg>
        <pc:picChg chg="add mod">
          <ac:chgData name="Søren Herget" userId="d262a203f69c97a3" providerId="LiveId" clId="{26E40665-B5D8-4B2E-B59C-72AB5984345A}" dt="2026-10-19T10:05:56.963" v="53" actId="14100"/>
          <ac:picMkLst>
            <pc:docMk/>
            <pc:sldMk cId="1401150784" sldId="295"/>
            <ac:picMk id="3" creationId="{1572B01F-22F2-0AC2-BA85-5E9F3D61E64F}"/>
          </ac:picMkLst>
        </pc:picChg>
        <pc:picChg chg="add mod modCrop">
          <ac:chgData name="Søren Herget" userId="d262a203f69c97a3" providerId="LiveId" clId="{26E40665-B5D8-4B2E-B59C-72AB5984345A}" dt="2026-10-19T10:06:51.233" v="57" actId="732"/>
          <ac:picMkLst>
            <pc:docMk/>
            <pc:sldMk cId="1401150784" sldId="295"/>
            <ac:picMk id="5" creationId="{2FDCC1B6-16C6-DAE1-6641-FC82871FA5FA}"/>
          </ac:picMkLst>
        </pc:picChg>
      </pc:sldChg>
      <pc:sldChg chg="addSp delSp modSp new mod modAnim">
        <pc:chgData name="Søren Herget" userId="d262a203f69c97a3" providerId="LiveId" clId="{26E40665-B5D8-4B2E-B59C-72AB5984345A}" dt="2026-10-19T10:13:00.092" v="106"/>
        <pc:sldMkLst>
          <pc:docMk/>
          <pc:sldMk cId="3586329843" sldId="296"/>
        </pc:sldMkLst>
        <pc:spChg chg="add mod">
          <ac:chgData name="Søren Herget" userId="d262a203f69c97a3" providerId="LiveId" clId="{26E40665-B5D8-4B2E-B59C-72AB5984345A}" dt="2026-10-19T10:11:58.759" v="90" actId="14100"/>
          <ac:spMkLst>
            <pc:docMk/>
            <pc:sldMk cId="3586329843" sldId="296"/>
            <ac:spMk id="10" creationId="{5389EC0C-C8E7-4285-1EB8-3E0DF6632CDC}"/>
          </ac:spMkLst>
        </pc:spChg>
        <pc:spChg chg="add mod">
          <ac:chgData name="Søren Herget" userId="d262a203f69c97a3" providerId="LiveId" clId="{26E40665-B5D8-4B2E-B59C-72AB5984345A}" dt="2026-10-19T10:12:14.015" v="94" actId="14100"/>
          <ac:spMkLst>
            <pc:docMk/>
            <pc:sldMk cId="3586329843" sldId="296"/>
            <ac:spMk id="12" creationId="{7FF09BE5-1D13-D13D-B3F9-D734D4B03B88}"/>
          </ac:spMkLst>
        </pc:spChg>
        <pc:spChg chg="add mod">
          <ac:chgData name="Søren Herget" userId="d262a203f69c97a3" providerId="LiveId" clId="{26E40665-B5D8-4B2E-B59C-72AB5984345A}" dt="2026-10-19T10:12:19.633" v="96" actId="1076"/>
          <ac:spMkLst>
            <pc:docMk/>
            <pc:sldMk cId="3586329843" sldId="296"/>
            <ac:spMk id="14" creationId="{085751BC-8741-5BDB-F239-FBC776DF9959}"/>
          </ac:spMkLst>
        </pc:spChg>
        <pc:spChg chg="add mod">
          <ac:chgData name="Søren Herget" userId="d262a203f69c97a3" providerId="LiveId" clId="{26E40665-B5D8-4B2E-B59C-72AB5984345A}" dt="2026-10-19T10:12:27.631" v="99" actId="14100"/>
          <ac:spMkLst>
            <pc:docMk/>
            <pc:sldMk cId="3586329843" sldId="296"/>
            <ac:spMk id="16" creationId="{2F7015FF-6E15-C388-5CDC-E631AAC74ED1}"/>
          </ac:spMkLst>
        </pc:spChg>
        <pc:spChg chg="add mod">
          <ac:chgData name="Søren Herget" userId="d262a203f69c97a3" providerId="LiveId" clId="{26E40665-B5D8-4B2E-B59C-72AB5984345A}" dt="2026-10-19T10:12:31.271" v="101" actId="1076"/>
          <ac:spMkLst>
            <pc:docMk/>
            <pc:sldMk cId="3586329843" sldId="296"/>
            <ac:spMk id="18" creationId="{B6C3B0C2-453D-4893-601E-23F4F0693210}"/>
          </ac:spMkLst>
        </pc:spChg>
        <pc:graphicFrameChg chg="add mod">
          <ac:chgData name="Søren Herget" userId="d262a203f69c97a3" providerId="LiveId" clId="{26E40665-B5D8-4B2E-B59C-72AB5984345A}" dt="2026-10-19T10:10:21.396" v="76"/>
          <ac:graphicFrameMkLst>
            <pc:docMk/>
            <pc:sldMk cId="3586329843" sldId="296"/>
            <ac:graphicFrameMk id="4" creationId="{90F45E0D-5F10-6DBD-EF68-0B130B269EAF}"/>
          </ac:graphicFrameMkLst>
        </pc:graphicFrameChg>
        <pc:graphicFrameChg chg="add del mod modGraphic">
          <ac:chgData name="Søren Herget" userId="d262a203f69c97a3" providerId="LiveId" clId="{26E40665-B5D8-4B2E-B59C-72AB5984345A}" dt="2026-10-19T10:10:43.736" v="81" actId="478"/>
          <ac:graphicFrameMkLst>
            <pc:docMk/>
            <pc:sldMk cId="3586329843" sldId="296"/>
            <ac:graphicFrameMk id="7" creationId="{8C6A4A95-75BD-D1B8-46ED-189E1AEA2B04}"/>
          </ac:graphicFrameMkLst>
        </pc:graphicFrameChg>
        <pc:picChg chg="add mod">
          <ac:chgData name="Søren Herget" userId="d262a203f69c97a3" providerId="LiveId" clId="{26E40665-B5D8-4B2E-B59C-72AB5984345A}" dt="2026-10-19T10:11:15.810" v="83" actId="1076"/>
          <ac:picMkLst>
            <pc:docMk/>
            <pc:sldMk cId="3586329843" sldId="296"/>
            <ac:picMk id="3" creationId="{AB6D5AFE-780E-9928-2F5A-E0395F82AEB6}"/>
          </ac:picMkLst>
        </pc:picChg>
        <pc:picChg chg="add del">
          <ac:chgData name="Søren Herget" userId="d262a203f69c97a3" providerId="LiveId" clId="{26E40665-B5D8-4B2E-B59C-72AB5984345A}" dt="2026-10-19T10:10:32.073" v="78" actId="22"/>
          <ac:picMkLst>
            <pc:docMk/>
            <pc:sldMk cId="3586329843" sldId="296"/>
            <ac:picMk id="6" creationId="{D49A03B3-C5EE-85AF-D68B-29F5800FEE2B}"/>
          </ac:picMkLst>
        </pc:picChg>
        <pc:picChg chg="add mod">
          <ac:chgData name="Søren Herget" userId="d262a203f69c97a3" providerId="LiveId" clId="{26E40665-B5D8-4B2E-B59C-72AB5984345A}" dt="2026-10-19T10:11:23.284" v="85" actId="14100"/>
          <ac:picMkLst>
            <pc:docMk/>
            <pc:sldMk cId="3586329843" sldId="296"/>
            <ac:picMk id="9" creationId="{D8F57659-EFC6-9A2F-64C6-FBE610DE2FBC}"/>
          </ac:picMkLst>
        </pc:picChg>
      </pc:sldChg>
      <pc:sldChg chg="addSp modSp new mod">
        <pc:chgData name="Søren Herget" userId="d262a203f69c97a3" providerId="LiveId" clId="{26E40665-B5D8-4B2E-B59C-72AB5984345A}" dt="2026-10-19T12:32:43.996" v="153" actId="732"/>
        <pc:sldMkLst>
          <pc:docMk/>
          <pc:sldMk cId="1402161874" sldId="297"/>
        </pc:sldMkLst>
        <pc:picChg chg="add mod modCrop">
          <ac:chgData name="Søren Herget" userId="d262a203f69c97a3" providerId="LiveId" clId="{26E40665-B5D8-4B2E-B59C-72AB5984345A}" dt="2026-10-19T12:32:43.996" v="153" actId="732"/>
          <ac:picMkLst>
            <pc:docMk/>
            <pc:sldMk cId="1402161874" sldId="297"/>
            <ac:picMk id="3" creationId="{50FA85D4-D8BB-9E71-B463-7C56937148B9}"/>
          </ac:picMkLst>
        </pc:picChg>
        <pc:picChg chg="add mod modCrop">
          <ac:chgData name="Søren Herget" userId="d262a203f69c97a3" providerId="LiveId" clId="{26E40665-B5D8-4B2E-B59C-72AB5984345A}" dt="2026-10-19T12:32:22.232" v="152" actId="732"/>
          <ac:picMkLst>
            <pc:docMk/>
            <pc:sldMk cId="1402161874" sldId="297"/>
            <ac:picMk id="5" creationId="{C349534C-5B8E-69F6-97BE-B974810DEE5E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da-DK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‹nr.›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/>
          </a:p>
        </p:txBody>
      </p:sp>
      <p:sp>
        <p:nvSpPr>
          <p:cNvPr id="163" name="Google Shape;163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71" name="Google Shape;171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7" name="Google Shape;177;p2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a-DK"/>
              <a:t>Husk at gentage at man får højere bonus, når man melder stikantallet for udgang (lilleslem og storeslem) og vinder kontrakten. </a:t>
            </a:r>
            <a:endParaRPr/>
          </a:p>
        </p:txBody>
      </p:sp>
      <p:sp>
        <p:nvSpPr>
          <p:cNvPr id="178" name="Google Shape;178;p2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da-DK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1" name="Google Shape;191;p3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92" name="Google Shape;192;p3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da-DK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7" name="Google Shape;217;p3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18" name="Google Shape;218;p3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da-DK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43" name="Google Shape;24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3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0" name="Google Shape;250;p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57" name="Google Shape;25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3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85" name="Google Shape;285;p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3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07" name="Google Shape;307;p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3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37" name="Google Shape;337;p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p3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57" name="Google Shape;357;p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p3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6" name="Google Shape;386;p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94" name="Google Shape;394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Google Shape;424;p3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25" name="Google Shape;425;p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Google Shape;452;p3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53" name="Google Shape;453;p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Google Shape;486;p4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87" name="Google Shape;487;p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5" name="Google Shape;505;p4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06" name="Google Shape;506;p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" name="Google Shape;537;p4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8" name="Google Shape;538;p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6" name="Google Shape;546;p4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47" name="Google Shape;547;p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" name="Google Shape;553;p4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4" name="Google Shape;554;p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1" name="Google Shape;561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62" name="Google Shape;562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9" name="Google Shape;589;p4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90" name="Google Shape;590;p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" name="Google Shape;614;p4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15" name="Google Shape;615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3" name="Google Shape;643;p4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44" name="Google Shape;644;p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6" name="Google Shape;676;p4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77" name="Google Shape;677;p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8" name="Google Shape;708;p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09" name="Google Shape;709;p4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710" name="Google Shape;710;p4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da-DK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30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" name="Google Shape;717;p5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718" name="Google Shape;718;p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4" name="Google Shape;744;p5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745" name="Google Shape;745;p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0" name="Google Shape;770;p5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771" name="Google Shape;771;p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9" name="Google Shape;799;p5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00" name="Google Shape;800;p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7" name="Google Shape;827;p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28" name="Google Shape;828;p5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29" name="Google Shape;829;p5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da-DK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35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6" name="Google Shape;836;p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37" name="Google Shape;837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3" name="Google Shape;843;p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44" name="Google Shape;844;p5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45" name="Google Shape;845;p5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da-DK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39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1" name="Google Shape;851;g282c11bf6a1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52" name="Google Shape;852;g282c11bf6a1_1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53" name="Google Shape;853;g282c11bf6a1_1_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da-DK"/>
              <a:t>42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7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17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-DK"/>
              <a:t>‹nr.›</a:t>
            </a:fld>
            <a:endParaRPr/>
          </a:p>
        </p:txBody>
      </p:sp>
      <p:pic>
        <p:nvPicPr>
          <p:cNvPr id="20" name="Google Shape;20;p1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2399" y="6302830"/>
            <a:ext cx="1330778" cy="4788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dhold med billedtekst" type="objTx">
  <p:cSld name="OBJECT_WITH_CAPTION_TEX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4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24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24" name="Google Shape;24;p24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25" name="Google Shape;25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-DK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om" type="blank">
  <p:cSld name="BLANK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-DK"/>
              <a:t>‹nr.›</a:t>
            </a:fld>
            <a:endParaRPr/>
          </a:p>
        </p:txBody>
      </p:sp>
      <p:pic>
        <p:nvPicPr>
          <p:cNvPr id="32" name="Google Shape;32;p1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2399" y="6302830"/>
            <a:ext cx="1330778" cy="4788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 og indholdsobjekt" type="obj">
  <p:cSld name="OBJEC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-DK"/>
              <a:t>‹nr.›</a:t>
            </a:fld>
            <a:endParaRPr/>
          </a:p>
        </p:txBody>
      </p:sp>
      <p:pic>
        <p:nvPicPr>
          <p:cNvPr id="39" name="Google Shape;39;p1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2399" y="6302830"/>
            <a:ext cx="1330778" cy="4788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fsnitsoverskrift" type="secHead">
  <p:cSld name="SECTION_HEADER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0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20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43" name="Google Shape;43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-DK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o indholdsobjekter" type="twoObj">
  <p:cSld name="TWO_OBJECTS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2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2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9" name="Google Shape;49;p21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0" name="Google Shape;50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-DK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ammenligning" type="twoTxTwoObj">
  <p:cSld name="TWO_OBJECTS_WITH_TEXT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22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22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6" name="Google Shape;56;p22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7" name="Google Shape;57;p22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8" name="Google Shape;58;p22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9" name="Google Shape;59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-DK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Kun titel" type="titleOnly">
  <p:cSld name="TITLE_ONLY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2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-DK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llede med billedtekst" type="picTx">
  <p:cSld name="PICTURE_WITH_CAPTION_TEXT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25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25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70" name="Google Shape;70;p25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71" name="Google Shape;71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-DK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 og lodret tekst" type="vertTx">
  <p:cSld name="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6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-DK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odret titel og tekst" type="vertTitleAndTx">
  <p:cSld name="VERTICAL_TITLE_AND_VERTICAL_TEXT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7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27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3" name="Google Shape;83;p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-DK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om" type="blank">
  <p:cSld name="BLANK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5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5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5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-DK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slide" type="title">
  <p:cSld name="TITLE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58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58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99" name="Google Shape;99;p5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5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1" name="Google Shape;101;p5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-DK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 og indholdsobjekt" type="obj">
  <p:cSld name="OBJECT"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5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5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5" name="Google Shape;105;p5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5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5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-DK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fsnitsoverskrift" type="secHead">
  <p:cSld name="SECTION_HEADER"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60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60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11" name="Google Shape;111;p6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2" name="Google Shape;112;p6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6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-DK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o indholdsobjekter" type="twoObj">
  <p:cSld name="TWO_OBJECTS"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6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6" name="Google Shape;116;p6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7" name="Google Shape;117;p61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8" name="Google Shape;118;p6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9" name="Google Shape;119;p6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0" name="Google Shape;120;p6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-DK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ammenligning" type="twoTxTwoObj">
  <p:cSld name="TWO_OBJECTS_WITH_TEXT"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62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62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24" name="Google Shape;124;p62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5" name="Google Shape;125;p62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26" name="Google Shape;126;p62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7" name="Google Shape;127;p6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8" name="Google Shape;128;p6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9" name="Google Shape;129;p6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-DK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Kun titel" type="titleOnly">
  <p:cSld name="TITLE_ONLY"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6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2" name="Google Shape;132;p6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3" name="Google Shape;133;p6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4" name="Google Shape;134;p6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-DK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dhold med billedtekst" type="objTx">
  <p:cSld name="OBJECT_WITH_CAPTION_TEXT"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64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7" name="Google Shape;137;p64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38" name="Google Shape;138;p64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39" name="Google Shape;139;p6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0" name="Google Shape;140;p6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1" name="Google Shape;141;p6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-DK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llede med billedtekst" type="picTx">
  <p:cSld name="PICTURE_WITH_CAPTION_TEXT"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65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4" name="Google Shape;144;p65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145" name="Google Shape;145;p65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46" name="Google Shape;146;p6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7" name="Google Shape;147;p6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8" name="Google Shape;148;p6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-DK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 og lodret tekst" type="vertTx">
  <p:cSld name="VERTICAL_TEXT"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6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1" name="Google Shape;151;p66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2" name="Google Shape;152;p6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3" name="Google Shape;153;p6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4" name="Google Shape;154;p6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-DK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odret titel og tekst" type="vertTitleAndTx">
  <p:cSld name="VERTICAL_TITLE_AND_VERTICAL_TEXT"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67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7" name="Google Shape;157;p67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8" name="Google Shape;158;p6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9" name="Google Shape;159;p6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0" name="Google Shape;160;p6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-DK"/>
              <a:t>‹nr.›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1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-DK"/>
              <a:t>‹nr.›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5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88" name="Google Shape;88;p5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9" name="Google Shape;89;p5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0" name="Google Shape;90;p5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1" name="Google Shape;91;p5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-DK"/>
              <a:t>‹nr.›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X4JLIzZhMYc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1"/>
          <p:cNvSpPr txBox="1">
            <a:spLocks noGrp="1"/>
          </p:cNvSpPr>
          <p:nvPr>
            <p:ph type="ctrTitle"/>
          </p:nvPr>
        </p:nvSpPr>
        <p:spPr>
          <a:xfrm>
            <a:off x="1226820" y="1798826"/>
            <a:ext cx="9794488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 fontScale="9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br>
              <a:rPr lang="da-DK" b="1">
                <a:latin typeface="Calibri"/>
                <a:ea typeface="Calibri"/>
                <a:cs typeface="Calibri"/>
                <a:sym typeface="Calibri"/>
              </a:rPr>
            </a:br>
            <a:r>
              <a:rPr lang="da-DK" b="1">
                <a:latin typeface="Calibri"/>
                <a:ea typeface="Calibri"/>
                <a:cs typeface="Calibri"/>
                <a:sym typeface="Calibri"/>
              </a:rPr>
              <a:t>BRIDGEKURSUS for BEGYNDERE</a:t>
            </a:r>
            <a:br>
              <a:rPr lang="da-DK" b="1">
                <a:latin typeface="Calibri"/>
                <a:ea typeface="Calibri"/>
                <a:cs typeface="Calibri"/>
                <a:sym typeface="Calibri"/>
              </a:rPr>
            </a:br>
            <a:br>
              <a:rPr lang="da-DK" b="1">
                <a:latin typeface="Calibri"/>
                <a:ea typeface="Calibri"/>
                <a:cs typeface="Calibri"/>
                <a:sym typeface="Calibri"/>
              </a:rPr>
            </a:br>
            <a:r>
              <a:rPr lang="da-DK" b="1">
                <a:latin typeface="Calibri"/>
                <a:ea typeface="Calibri"/>
                <a:cs typeface="Calibri"/>
                <a:sym typeface="Calibri"/>
              </a:rPr>
              <a:t>LEKTION 5: Åbning 1 i farve</a:t>
            </a:r>
            <a:endParaRPr/>
          </a:p>
        </p:txBody>
      </p:sp>
      <p:sp>
        <p:nvSpPr>
          <p:cNvPr id="166" name="Google Shape;166;p1"/>
          <p:cNvSpPr/>
          <p:nvPr/>
        </p:nvSpPr>
        <p:spPr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7" name="Google Shape;167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000046" y="6300440"/>
            <a:ext cx="1118098" cy="457200"/>
          </a:xfrm>
          <a:prstGeom prst="rect">
            <a:avLst/>
          </a:prstGeom>
          <a:noFill/>
          <a:ln>
            <a:noFill/>
          </a:ln>
        </p:spPr>
      </p:pic>
      <p:sp>
        <p:nvSpPr>
          <p:cNvPr id="168" name="Google Shape;168;p1"/>
          <p:cNvSpPr/>
          <p:nvPr/>
        </p:nvSpPr>
        <p:spPr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3" name="Google Shape;173;p28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0417" y="415138"/>
            <a:ext cx="11626698" cy="5875934"/>
          </a:xfrm>
          <a:prstGeom prst="rect">
            <a:avLst/>
          </a:prstGeom>
          <a:noFill/>
          <a:ln>
            <a:noFill/>
          </a:ln>
        </p:spPr>
      </p:pic>
      <p:sp>
        <p:nvSpPr>
          <p:cNvPr id="174" name="Google Shape;174;p28"/>
          <p:cNvSpPr txBox="1"/>
          <p:nvPr/>
        </p:nvSpPr>
        <p:spPr>
          <a:xfrm>
            <a:off x="2667741" y="3694176"/>
            <a:ext cx="6281187" cy="1200288"/>
          </a:xfrm>
          <a:prstGeom prst="rect">
            <a:avLst/>
          </a:prstGeom>
          <a:solidFill>
            <a:srgbClr val="F2F2F2">
              <a:alpha val="49411"/>
            </a:srgbClr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da-DK" sz="36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VIDEO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da-DK" sz="3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LEKTION 5: ÅBNING 1 i FARVE</a:t>
            </a:r>
            <a:endParaRPr sz="36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29"/>
          <p:cNvSpPr/>
          <p:nvPr/>
        </p:nvSpPr>
        <p:spPr>
          <a:xfrm>
            <a:off x="1019175" y="276225"/>
            <a:ext cx="10086975" cy="1100138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da-DK" sz="4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Makkerparret skal sammen beslutte: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1" name="Google Shape;181;p29"/>
          <p:cNvSpPr/>
          <p:nvPr/>
        </p:nvSpPr>
        <p:spPr>
          <a:xfrm>
            <a:off x="1484226" y="4735758"/>
            <a:ext cx="4063820" cy="1100138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Hvilken farve skal være Trumf, </a:t>
            </a:r>
            <a:b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eller skal vi spille Sans (uden trumf)? </a:t>
            </a:r>
            <a:endParaRPr/>
          </a:p>
        </p:txBody>
      </p:sp>
      <p:sp>
        <p:nvSpPr>
          <p:cNvPr id="182" name="Google Shape;182;p29"/>
          <p:cNvSpPr txBox="1"/>
          <p:nvPr/>
        </p:nvSpPr>
        <p:spPr>
          <a:xfrm>
            <a:off x="1735930" y="2014916"/>
            <a:ext cx="3938016" cy="25545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lang="da-DK"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Trumf (♠ </a:t>
            </a:r>
            <a:r>
              <a:rPr lang="da-DK" sz="3200" b="0" i="0" u="none" strike="noStrike" cap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♥ ♦ </a:t>
            </a:r>
            <a:r>
              <a:rPr lang="da-DK"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♣)  </a:t>
            </a:r>
            <a:endParaRPr/>
          </a:p>
          <a:p>
            <a: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endParaRPr sz="3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lang="da-DK"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eller </a:t>
            </a:r>
            <a:endParaRPr sz="3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endParaRPr sz="3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lang="da-DK"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NT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3" name="Google Shape;183;p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985257" y="1615501"/>
            <a:ext cx="4511742" cy="3240478"/>
          </a:xfrm>
          <a:prstGeom prst="rect">
            <a:avLst/>
          </a:prstGeom>
          <a:noFill/>
          <a:ln>
            <a:noFill/>
          </a:ln>
        </p:spPr>
      </p:pic>
      <p:sp>
        <p:nvSpPr>
          <p:cNvPr id="184" name="Google Shape;184;p29"/>
          <p:cNvSpPr/>
          <p:nvPr/>
        </p:nvSpPr>
        <p:spPr>
          <a:xfrm>
            <a:off x="6158491" y="4744319"/>
            <a:ext cx="5279868" cy="758933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Hvor mange stik kan vi tage?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" name="Google Shape;185;p29"/>
          <p:cNvSpPr/>
          <p:nvPr/>
        </p:nvSpPr>
        <p:spPr>
          <a:xfrm>
            <a:off x="1431584" y="1822967"/>
            <a:ext cx="4206210" cy="2896867"/>
          </a:xfrm>
          <a:prstGeom prst="rect">
            <a:avLst/>
          </a:prstGeom>
          <a:noFill/>
          <a:ln w="25400" cap="flat" cmpd="sng">
            <a:solidFill>
              <a:srgbClr val="1C305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6" name="Google Shape;186;p29"/>
          <p:cNvSpPr txBox="1"/>
          <p:nvPr/>
        </p:nvSpPr>
        <p:spPr>
          <a:xfrm>
            <a:off x="5444311" y="1281952"/>
            <a:ext cx="1293825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lang="da-DK" sz="5400" b="0" i="0" u="none" strike="noStrike" cap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2. </a:t>
            </a:r>
            <a:endParaRPr sz="2800" b="0" i="0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7" name="Google Shape;187;p29"/>
          <p:cNvSpPr txBox="1"/>
          <p:nvPr/>
        </p:nvSpPr>
        <p:spPr>
          <a:xfrm>
            <a:off x="698166" y="1289212"/>
            <a:ext cx="1293825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lang="da-DK" sz="5400" b="0" i="0" u="none" strike="noStrike" cap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1. </a:t>
            </a:r>
            <a:endParaRPr sz="2800" b="0" i="0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8" name="Google Shape;188;p29"/>
          <p:cNvSpPr/>
          <p:nvPr/>
        </p:nvSpPr>
        <p:spPr>
          <a:xfrm>
            <a:off x="3517086" y="5647916"/>
            <a:ext cx="7595051" cy="11001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da-DK" sz="4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….og dette gøres via meldingerne!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30"/>
          <p:cNvSpPr/>
          <p:nvPr/>
        </p:nvSpPr>
        <p:spPr>
          <a:xfrm>
            <a:off x="1019175" y="276225"/>
            <a:ext cx="10807065" cy="1100138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da-DK" sz="4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Meldingernes betydning er aftalt på forhånd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da-DK" sz="24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Aftale om åbningsmeldingen 1 i farve</a:t>
            </a: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ex. 1 </a:t>
            </a:r>
            <a:r>
              <a:rPr lang="da-DK" sz="2400" b="0" i="0" u="none" strike="noStrike" cap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♥</a:t>
            </a:r>
            <a:endParaRPr sz="2400" b="0" i="1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5" name="Google Shape;195;p30"/>
          <p:cNvSpPr/>
          <p:nvPr/>
        </p:nvSpPr>
        <p:spPr>
          <a:xfrm>
            <a:off x="1178405" y="6888063"/>
            <a:ext cx="4670849" cy="4582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Min. 12 HP (skrives 12+ HP)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da-DK" sz="2400" b="0" i="0" u="none" strike="noStrike" cap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♥</a:t>
            </a: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er den længste farve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Hvis flere lige lange farver, så meldes følgende: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To 4fv’er meldes nedefra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To 5fv’er (eller længere) meldes oppefra</a:t>
            </a:r>
            <a:b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b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(fv er forkortelse for farve)</a:t>
            </a:r>
            <a:b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6" name="Google Shape;196;p30"/>
          <p:cNvSpPr/>
          <p:nvPr/>
        </p:nvSpPr>
        <p:spPr>
          <a:xfrm>
            <a:off x="1535392" y="5470233"/>
            <a:ext cx="955189" cy="6257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 </a:t>
            </a:r>
            <a:r>
              <a:rPr lang="da-DK" sz="2400" b="0" i="0" u="none" strike="noStrike" cap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♥</a:t>
            </a: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7" name="Google Shape;197;p30"/>
          <p:cNvSpPr txBox="1"/>
          <p:nvPr/>
        </p:nvSpPr>
        <p:spPr>
          <a:xfrm>
            <a:off x="1273144" y="3547532"/>
            <a:ext cx="1876360" cy="17004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♠ 5 3 </a:t>
            </a:r>
            <a:b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da-DK" sz="2400" b="0" i="0" u="none" strike="noStrike" cap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♥ E K 5 4 3 </a:t>
            </a:r>
            <a:br>
              <a:rPr lang="da-DK" sz="2400" b="0" i="0" u="none" strike="noStrike" cap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da-DK" sz="2400" b="0" i="0" u="none" strike="noStrike" cap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♦ E K 8 </a:t>
            </a:r>
            <a:br>
              <a:rPr lang="da-DK" sz="2400" b="0" i="0" u="none" strike="noStrike" cap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♣ 9 8 7</a:t>
            </a:r>
            <a:endParaRPr sz="24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marR="0" lvl="0" indent="-76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8" name="Google Shape;198;p30"/>
          <p:cNvSpPr txBox="1"/>
          <p:nvPr/>
        </p:nvSpPr>
        <p:spPr>
          <a:xfrm>
            <a:off x="5699602" y="3547532"/>
            <a:ext cx="1876360" cy="17004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♠ 5 3 2</a:t>
            </a:r>
            <a:b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da-DK" sz="2400" b="0" i="0" u="none" strike="noStrike" cap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♥ E K 4 3 </a:t>
            </a:r>
            <a:br>
              <a:rPr lang="da-DK" sz="2400" b="0" i="0" u="none" strike="noStrike" cap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da-DK" sz="2400" b="0" i="0" u="none" strike="noStrike" cap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♦ E K 9 8 </a:t>
            </a:r>
            <a:br>
              <a:rPr lang="da-DK" sz="2400" b="0" i="0" u="none" strike="noStrike" cap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♣ 9 8  </a:t>
            </a:r>
            <a:endParaRPr sz="24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marR="0" lvl="0" indent="-76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" name="Google Shape;199;p30"/>
          <p:cNvSpPr/>
          <p:nvPr/>
        </p:nvSpPr>
        <p:spPr>
          <a:xfrm>
            <a:off x="5986742" y="5470233"/>
            <a:ext cx="955189" cy="6257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 </a:t>
            </a:r>
            <a:r>
              <a:rPr lang="da-DK" sz="2400" b="0" i="0" u="none" strike="noStrike" cap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♦</a:t>
            </a: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0" name="Google Shape;200;p30"/>
          <p:cNvSpPr/>
          <p:nvPr/>
        </p:nvSpPr>
        <p:spPr>
          <a:xfrm>
            <a:off x="1012660" y="1443825"/>
            <a:ext cx="9179852" cy="5931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1) Åbningen 1 </a:t>
            </a:r>
            <a:r>
              <a:rPr lang="da-DK" sz="2400" b="0" i="0" u="none" strike="noStrike" cap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♥ </a:t>
            </a: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lover min. 12 HP (skrives 12+ HP)</a:t>
            </a:r>
            <a:endParaRPr/>
          </a:p>
        </p:txBody>
      </p:sp>
      <p:sp>
        <p:nvSpPr>
          <p:cNvPr id="201" name="Google Shape;201;p30"/>
          <p:cNvSpPr/>
          <p:nvPr/>
        </p:nvSpPr>
        <p:spPr>
          <a:xfrm>
            <a:off x="1012660" y="1889341"/>
            <a:ext cx="8033804" cy="419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2) Den valgte farve er:</a:t>
            </a:r>
            <a:endParaRPr/>
          </a:p>
        </p:txBody>
      </p:sp>
      <p:sp>
        <p:nvSpPr>
          <p:cNvPr id="202" name="Google Shape;202;p30"/>
          <p:cNvSpPr/>
          <p:nvPr/>
        </p:nvSpPr>
        <p:spPr>
          <a:xfrm>
            <a:off x="1174712" y="2575141"/>
            <a:ext cx="2495588" cy="5530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a-DK"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a.</a:t>
            </a: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Den længste</a:t>
            </a:r>
            <a:endParaRPr/>
          </a:p>
        </p:txBody>
      </p:sp>
      <p:sp>
        <p:nvSpPr>
          <p:cNvPr id="203" name="Google Shape;203;p30"/>
          <p:cNvSpPr/>
          <p:nvPr/>
        </p:nvSpPr>
        <p:spPr>
          <a:xfrm>
            <a:off x="5365712" y="2575141"/>
            <a:ext cx="2495588" cy="614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a-DK"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b.</a:t>
            </a: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Den laveste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af to 4fv´’er</a:t>
            </a:r>
            <a:endParaRPr/>
          </a:p>
        </p:txBody>
      </p:sp>
      <p:sp>
        <p:nvSpPr>
          <p:cNvPr id="204" name="Google Shape;204;p30"/>
          <p:cNvSpPr/>
          <p:nvPr/>
        </p:nvSpPr>
        <p:spPr>
          <a:xfrm>
            <a:off x="7981912" y="2575141"/>
            <a:ext cx="2051088" cy="614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a-DK"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c.</a:t>
            </a: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Den højeste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af to  5fv’er</a:t>
            </a:r>
            <a:endParaRPr/>
          </a:p>
        </p:txBody>
      </p:sp>
      <p:sp>
        <p:nvSpPr>
          <p:cNvPr id="205" name="Google Shape;205;p30"/>
          <p:cNvSpPr txBox="1"/>
          <p:nvPr/>
        </p:nvSpPr>
        <p:spPr>
          <a:xfrm>
            <a:off x="7912831" y="3547532"/>
            <a:ext cx="1876360" cy="17004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♠ 5 </a:t>
            </a:r>
            <a:b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da-DK" sz="2400" b="0" i="0" u="none" strike="noStrike" cap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♥ E K 5 4 3 </a:t>
            </a:r>
            <a:br>
              <a:rPr lang="da-DK" sz="2400" b="0" i="0" u="none" strike="noStrike" cap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da-DK" sz="2400" b="0" i="0" u="none" strike="noStrike" cap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♦ E K 9 8 5</a:t>
            </a:r>
            <a:br>
              <a:rPr lang="da-DK" sz="2400" b="0" i="0" u="none" strike="noStrike" cap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♣ 9 8  </a:t>
            </a:r>
            <a:endParaRPr sz="24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marR="0" lvl="0" indent="-76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" name="Google Shape;206;p30"/>
          <p:cNvSpPr/>
          <p:nvPr/>
        </p:nvSpPr>
        <p:spPr>
          <a:xfrm>
            <a:off x="8212417" y="5470233"/>
            <a:ext cx="955189" cy="6257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 </a:t>
            </a:r>
            <a:r>
              <a:rPr lang="da-DK" sz="2400" b="0" i="0" u="none" strike="noStrike" cap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♥</a:t>
            </a: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7" name="Google Shape;207;p30"/>
          <p:cNvSpPr txBox="1"/>
          <p:nvPr/>
        </p:nvSpPr>
        <p:spPr>
          <a:xfrm>
            <a:off x="10126060" y="3547532"/>
            <a:ext cx="1876360" cy="17004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♠ </a:t>
            </a:r>
            <a:b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da-DK" sz="2400" b="0" i="0" u="none" strike="noStrike" cap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♥ E K 6 5 4 3 </a:t>
            </a:r>
            <a:br>
              <a:rPr lang="da-DK" sz="2400" b="0" i="0" u="none" strike="noStrike" cap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da-DK" sz="2400" b="0" i="0" u="none" strike="noStrike" cap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♦ E K T 9 8 5</a:t>
            </a:r>
            <a:br>
              <a:rPr lang="da-DK" sz="2400" b="0" i="0" u="none" strike="noStrike" cap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♣ 9 </a:t>
            </a:r>
            <a:endParaRPr sz="24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marR="0" lvl="0" indent="-76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8" name="Google Shape;208;p30"/>
          <p:cNvSpPr/>
          <p:nvPr/>
        </p:nvSpPr>
        <p:spPr>
          <a:xfrm>
            <a:off x="10438092" y="5470233"/>
            <a:ext cx="955189" cy="6257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 </a:t>
            </a:r>
            <a:r>
              <a:rPr lang="da-DK" sz="2400" b="0" i="0" u="none" strike="noStrike" cap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♥</a:t>
            </a: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9" name="Google Shape;209;p30"/>
          <p:cNvSpPr/>
          <p:nvPr/>
        </p:nvSpPr>
        <p:spPr>
          <a:xfrm>
            <a:off x="3460712" y="2575141"/>
            <a:ext cx="2495588" cy="5530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Evt. 4fv</a:t>
            </a:r>
            <a:endParaRPr/>
          </a:p>
        </p:txBody>
      </p:sp>
      <p:sp>
        <p:nvSpPr>
          <p:cNvPr id="210" name="Google Shape;210;p30"/>
          <p:cNvSpPr/>
          <p:nvPr/>
        </p:nvSpPr>
        <p:spPr>
          <a:xfrm>
            <a:off x="3761067" y="5470233"/>
            <a:ext cx="955189" cy="6257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 </a:t>
            </a:r>
            <a:r>
              <a:rPr lang="da-DK" sz="2400" b="0" i="0" u="none" strike="noStrike" cap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♥</a:t>
            </a: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1" name="Google Shape;211;p30"/>
          <p:cNvSpPr txBox="1"/>
          <p:nvPr/>
        </p:nvSpPr>
        <p:spPr>
          <a:xfrm>
            <a:off x="3486373" y="3547532"/>
            <a:ext cx="1876360" cy="17004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♠ 5 3 2</a:t>
            </a:r>
            <a:b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da-DK" sz="2400" b="0" i="0" u="none" strike="noStrike" cap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♥ E K 5 4  </a:t>
            </a:r>
            <a:br>
              <a:rPr lang="da-DK" sz="2400" b="0" i="0" u="none" strike="noStrike" cap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da-DK" sz="2400" b="0" i="0" u="none" strike="noStrike" cap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♦ E K 8 </a:t>
            </a:r>
            <a:br>
              <a:rPr lang="da-DK" sz="2400" b="0" i="0" u="none" strike="noStrike" cap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♣ 9 8 7</a:t>
            </a:r>
            <a:endParaRPr sz="24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marR="0" lvl="0" indent="-76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2" name="Google Shape;212;p30"/>
          <p:cNvSpPr/>
          <p:nvPr/>
        </p:nvSpPr>
        <p:spPr>
          <a:xfrm>
            <a:off x="10026612" y="2575141"/>
            <a:ext cx="2495588" cy="5530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Evt.  to 6fv’er</a:t>
            </a:r>
            <a:endParaRPr/>
          </a:p>
        </p:txBody>
      </p:sp>
      <p:sp>
        <p:nvSpPr>
          <p:cNvPr id="213" name="Google Shape;213;p30"/>
          <p:cNvSpPr/>
          <p:nvPr/>
        </p:nvSpPr>
        <p:spPr>
          <a:xfrm>
            <a:off x="1191476" y="2308640"/>
            <a:ext cx="4232440" cy="4104860"/>
          </a:xfrm>
          <a:prstGeom prst="rect">
            <a:avLst/>
          </a:prstGeom>
          <a:solidFill>
            <a:srgbClr val="FFFFFF">
              <a:alpha val="64705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4" name="Google Shape;214;p30"/>
          <p:cNvSpPr/>
          <p:nvPr/>
        </p:nvSpPr>
        <p:spPr>
          <a:xfrm>
            <a:off x="5407876" y="2461040"/>
            <a:ext cx="1958783" cy="4104860"/>
          </a:xfrm>
          <a:prstGeom prst="rect">
            <a:avLst/>
          </a:prstGeom>
          <a:solidFill>
            <a:srgbClr val="FFFFFF">
              <a:alpha val="64705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31"/>
          <p:cNvSpPr/>
          <p:nvPr/>
        </p:nvSpPr>
        <p:spPr>
          <a:xfrm>
            <a:off x="1019175" y="276225"/>
            <a:ext cx="10807065" cy="1100138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da-DK" sz="4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Meldingernes betydning er aftalt på forhånd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da-DK" sz="24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Aftale om svar på 1 i farve</a:t>
            </a: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ex. 1 </a:t>
            </a:r>
            <a:r>
              <a:rPr lang="da-DK" sz="2400" b="0" i="0" u="none" strike="noStrike" cap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♥</a:t>
            </a:r>
            <a:endParaRPr sz="2400" b="0" i="1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1" name="Google Shape;221;p31"/>
          <p:cNvSpPr/>
          <p:nvPr/>
        </p:nvSpPr>
        <p:spPr>
          <a:xfrm>
            <a:off x="1535392" y="5835993"/>
            <a:ext cx="955189" cy="6257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PAS</a:t>
            </a:r>
            <a:endParaRPr/>
          </a:p>
        </p:txBody>
      </p:sp>
      <p:sp>
        <p:nvSpPr>
          <p:cNvPr id="222" name="Google Shape;222;p31"/>
          <p:cNvSpPr txBox="1"/>
          <p:nvPr/>
        </p:nvSpPr>
        <p:spPr>
          <a:xfrm>
            <a:off x="1273144" y="2828204"/>
            <a:ext cx="1876360" cy="17004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♠ 9 7 6</a:t>
            </a:r>
            <a:b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da-DK" sz="2400" b="0" i="0" u="none" strike="noStrike" cap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♥ D B 5 4 </a:t>
            </a:r>
            <a:br>
              <a:rPr lang="da-DK" sz="2400" b="0" i="0" u="none" strike="noStrike" cap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da-DK" sz="2400" b="0" i="0" u="none" strike="noStrike" cap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♦ D 3 2</a:t>
            </a:r>
            <a:br>
              <a:rPr lang="da-DK" sz="2400" b="0" i="0" u="none" strike="noStrike" cap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♣ 4 3 2</a:t>
            </a:r>
            <a:endParaRPr sz="24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marR="0" lvl="0" indent="-76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3" name="Google Shape;223;p31"/>
          <p:cNvSpPr txBox="1"/>
          <p:nvPr/>
        </p:nvSpPr>
        <p:spPr>
          <a:xfrm>
            <a:off x="5699602" y="2828204"/>
            <a:ext cx="1876360" cy="17004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♠ 9 8 7 6</a:t>
            </a:r>
            <a:b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da-DK" sz="2400" b="0" i="0" u="none" strike="noStrike" cap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♥ D B 4 3 </a:t>
            </a:r>
            <a:br>
              <a:rPr lang="da-DK" sz="2400" b="0" i="0" u="none" strike="noStrike" cap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da-DK" sz="2400" b="0" i="0" u="none" strike="noStrike" cap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♦ D 4 2</a:t>
            </a:r>
            <a:br>
              <a:rPr lang="da-DK" sz="2400" b="0" i="0" u="none" strike="noStrike" cap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♣ 4 3  </a:t>
            </a:r>
            <a:endParaRPr sz="24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marR="0" lvl="0" indent="-76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4" name="Google Shape;224;p31"/>
          <p:cNvSpPr/>
          <p:nvPr/>
        </p:nvSpPr>
        <p:spPr>
          <a:xfrm>
            <a:off x="5986742" y="5835993"/>
            <a:ext cx="955189" cy="6257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 </a:t>
            </a:r>
            <a:r>
              <a:rPr lang="da-DK" sz="2400" b="0" i="0" u="none" strike="noStrike" cap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♥</a:t>
            </a: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5" name="Google Shape;225;p31"/>
          <p:cNvSpPr/>
          <p:nvPr/>
        </p:nvSpPr>
        <p:spPr>
          <a:xfrm>
            <a:off x="1012659" y="1541362"/>
            <a:ext cx="10380621" cy="5530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1)  Svarer SKAL melde med 6HP/HTP eller mere (skrives 6+ HP/HTP)</a:t>
            </a: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6" name="Google Shape;226;p31"/>
          <p:cNvSpPr/>
          <p:nvPr/>
        </p:nvSpPr>
        <p:spPr>
          <a:xfrm>
            <a:off x="976084" y="2055508"/>
            <a:ext cx="3279940" cy="419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2a) Svarer har 4fv støtte </a:t>
            </a:r>
            <a:endParaRPr/>
          </a:p>
        </p:txBody>
      </p:sp>
      <p:sp>
        <p:nvSpPr>
          <p:cNvPr id="227" name="Google Shape;227;p31"/>
          <p:cNvSpPr txBox="1"/>
          <p:nvPr/>
        </p:nvSpPr>
        <p:spPr>
          <a:xfrm>
            <a:off x="7912831" y="2828204"/>
            <a:ext cx="1876360" cy="17004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♠ D B 9 8</a:t>
            </a:r>
            <a:b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da-DK" sz="2400" b="0" i="0" u="none" strike="noStrike" cap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♥ D 4 3 </a:t>
            </a:r>
            <a:br>
              <a:rPr lang="da-DK" sz="2400" b="0" i="0" u="none" strike="noStrike" cap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da-DK" sz="2400" b="0" i="0" u="none" strike="noStrike" cap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♦ D 4 2</a:t>
            </a:r>
            <a:br>
              <a:rPr lang="da-DK" sz="2400" b="0" i="0" u="none" strike="noStrike" cap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♣ 4 3  </a:t>
            </a:r>
            <a:endParaRPr sz="24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marR="0" lvl="0" indent="-76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8" name="Google Shape;228;p31"/>
          <p:cNvSpPr/>
          <p:nvPr/>
        </p:nvSpPr>
        <p:spPr>
          <a:xfrm>
            <a:off x="8212417" y="5835993"/>
            <a:ext cx="955189" cy="6257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 ♠</a:t>
            </a:r>
            <a:endParaRPr/>
          </a:p>
        </p:txBody>
      </p:sp>
      <p:sp>
        <p:nvSpPr>
          <p:cNvPr id="229" name="Google Shape;229;p31"/>
          <p:cNvSpPr txBox="1"/>
          <p:nvPr/>
        </p:nvSpPr>
        <p:spPr>
          <a:xfrm>
            <a:off x="10126060" y="2828204"/>
            <a:ext cx="1876360" cy="17004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♠ D B 9 8 5</a:t>
            </a:r>
            <a:b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da-DK" sz="2400" b="0" i="0" u="none" strike="noStrike" cap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♥  </a:t>
            </a:r>
            <a:br>
              <a:rPr lang="da-DK" sz="2400" b="0" i="0" u="none" strike="noStrike" cap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da-DK" sz="2400" b="0" i="0" u="none" strike="noStrike" cap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♦ D 4 3 2</a:t>
            </a:r>
            <a:br>
              <a:rPr lang="da-DK" sz="2400" b="0" i="0" u="none" strike="noStrike" cap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♣ 5 4 3 2</a:t>
            </a:r>
            <a:endParaRPr sz="24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marR="0" lvl="0" indent="-76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0" name="Google Shape;230;p31"/>
          <p:cNvSpPr/>
          <p:nvPr/>
        </p:nvSpPr>
        <p:spPr>
          <a:xfrm>
            <a:off x="10438092" y="5835993"/>
            <a:ext cx="955189" cy="6257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PAS</a:t>
            </a:r>
            <a:endParaRPr/>
          </a:p>
        </p:txBody>
      </p:sp>
      <p:sp>
        <p:nvSpPr>
          <p:cNvPr id="231" name="Google Shape;231;p31"/>
          <p:cNvSpPr/>
          <p:nvPr/>
        </p:nvSpPr>
        <p:spPr>
          <a:xfrm>
            <a:off x="3761067" y="5835993"/>
            <a:ext cx="955189" cy="6257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 </a:t>
            </a:r>
            <a:r>
              <a:rPr lang="da-DK" sz="2400" b="0" i="0" u="none" strike="noStrike" cap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♥</a:t>
            </a: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" name="Google Shape;232;p31"/>
          <p:cNvSpPr txBox="1"/>
          <p:nvPr/>
        </p:nvSpPr>
        <p:spPr>
          <a:xfrm>
            <a:off x="3486373" y="2828204"/>
            <a:ext cx="1876360" cy="17004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♠ 9 7 6</a:t>
            </a:r>
            <a:b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da-DK" sz="2400" b="0" i="0" u="none" strike="noStrike" cap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♥ D B 5 4  </a:t>
            </a:r>
            <a:br>
              <a:rPr lang="da-DK" sz="2400" b="0" i="0" u="none" strike="noStrike" cap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da-DK" sz="2400" b="0" i="0" u="none" strike="noStrike" cap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♦ D B 2 </a:t>
            </a:r>
            <a:br>
              <a:rPr lang="da-DK" sz="2400" b="0" i="0" u="none" strike="noStrike" cap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♣ 4 3 2 </a:t>
            </a:r>
            <a:endParaRPr sz="24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marR="0" lvl="0" indent="-76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3" name="Google Shape;233;p31"/>
          <p:cNvSpPr/>
          <p:nvPr/>
        </p:nvSpPr>
        <p:spPr>
          <a:xfrm>
            <a:off x="8077416" y="2023961"/>
            <a:ext cx="3925004" cy="419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2b) Svarer har ikke 4fv støtte, og viser egen længste farve</a:t>
            </a:r>
            <a:endParaRPr/>
          </a:p>
        </p:txBody>
      </p:sp>
      <p:sp>
        <p:nvSpPr>
          <p:cNvPr id="234" name="Google Shape;234;p31"/>
          <p:cNvSpPr/>
          <p:nvPr/>
        </p:nvSpPr>
        <p:spPr>
          <a:xfrm>
            <a:off x="1529296" y="4805769"/>
            <a:ext cx="955189" cy="6257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 HP</a:t>
            </a:r>
            <a:endParaRPr/>
          </a:p>
        </p:txBody>
      </p:sp>
      <p:sp>
        <p:nvSpPr>
          <p:cNvPr id="235" name="Google Shape;235;p31"/>
          <p:cNvSpPr/>
          <p:nvPr/>
        </p:nvSpPr>
        <p:spPr>
          <a:xfrm>
            <a:off x="5980646" y="4805769"/>
            <a:ext cx="955189" cy="6257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 HP/</a:t>
            </a:r>
            <a:b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6 HTP</a:t>
            </a:r>
            <a:endParaRPr/>
          </a:p>
        </p:txBody>
      </p:sp>
      <p:sp>
        <p:nvSpPr>
          <p:cNvPr id="236" name="Google Shape;236;p31"/>
          <p:cNvSpPr/>
          <p:nvPr/>
        </p:nvSpPr>
        <p:spPr>
          <a:xfrm>
            <a:off x="8206321" y="4805769"/>
            <a:ext cx="955189" cy="6257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6 HP</a:t>
            </a:r>
            <a:endParaRPr/>
          </a:p>
        </p:txBody>
      </p:sp>
      <p:sp>
        <p:nvSpPr>
          <p:cNvPr id="237" name="Google Shape;237;p31"/>
          <p:cNvSpPr/>
          <p:nvPr/>
        </p:nvSpPr>
        <p:spPr>
          <a:xfrm>
            <a:off x="10431996" y="4805769"/>
            <a:ext cx="955189" cy="6257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 HP</a:t>
            </a:r>
            <a:endParaRPr/>
          </a:p>
        </p:txBody>
      </p:sp>
      <p:sp>
        <p:nvSpPr>
          <p:cNvPr id="238" name="Google Shape;238;p31"/>
          <p:cNvSpPr/>
          <p:nvPr/>
        </p:nvSpPr>
        <p:spPr>
          <a:xfrm>
            <a:off x="3754971" y="4805769"/>
            <a:ext cx="955189" cy="6257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6 HP</a:t>
            </a:r>
            <a:endParaRPr/>
          </a:p>
        </p:txBody>
      </p:sp>
      <p:sp>
        <p:nvSpPr>
          <p:cNvPr id="239" name="Google Shape;239;p31"/>
          <p:cNvSpPr/>
          <p:nvPr/>
        </p:nvSpPr>
        <p:spPr>
          <a:xfrm>
            <a:off x="971004" y="2559980"/>
            <a:ext cx="6062764" cy="3719408"/>
          </a:xfrm>
          <a:prstGeom prst="rect">
            <a:avLst/>
          </a:prstGeom>
          <a:solidFill>
            <a:srgbClr val="FFFFFF">
              <a:alpha val="64705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0" name="Google Shape;240;p31"/>
          <p:cNvSpPr/>
          <p:nvPr/>
        </p:nvSpPr>
        <p:spPr>
          <a:xfrm>
            <a:off x="10126061" y="6229186"/>
            <a:ext cx="1548384" cy="4243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a-DK" sz="2400" b="1" i="0" u="none" strike="noStrike" cap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Øvelser 1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lede 5">
            <a:extLst>
              <a:ext uri="{FF2B5EF4-FFF2-40B4-BE49-F238E27FC236}">
                <a16:creationId xmlns:a16="http://schemas.microsoft.com/office/drawing/2014/main" id="{3DCC1215-27DE-C95C-BD7D-BFE19DE128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7976" y="1152356"/>
            <a:ext cx="4709717" cy="3560322"/>
          </a:xfrm>
          <a:prstGeom prst="rect">
            <a:avLst/>
          </a:prstGeom>
        </p:spPr>
      </p:pic>
      <p:sp>
        <p:nvSpPr>
          <p:cNvPr id="7" name="Tekstfelt 6">
            <a:extLst>
              <a:ext uri="{FF2B5EF4-FFF2-40B4-BE49-F238E27FC236}">
                <a16:creationId xmlns:a16="http://schemas.microsoft.com/office/drawing/2014/main" id="{869BDEE2-7E59-8F93-D579-17FE4DD82376}"/>
              </a:ext>
            </a:extLst>
          </p:cNvPr>
          <p:cNvSpPr txBox="1"/>
          <p:nvPr/>
        </p:nvSpPr>
        <p:spPr>
          <a:xfrm>
            <a:off x="1077462" y="478971"/>
            <a:ext cx="19485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400" b="1" dirty="0"/>
              <a:t>Spil 9</a:t>
            </a:r>
          </a:p>
        </p:txBody>
      </p:sp>
      <p:sp>
        <p:nvSpPr>
          <p:cNvPr id="9" name="Tekstfelt 8">
            <a:extLst>
              <a:ext uri="{FF2B5EF4-FFF2-40B4-BE49-F238E27FC236}">
                <a16:creationId xmlns:a16="http://schemas.microsoft.com/office/drawing/2014/main" id="{AFEC05D5-8118-C708-883E-B2315F3F997C}"/>
              </a:ext>
            </a:extLst>
          </p:cNvPr>
          <p:cNvSpPr txBox="1"/>
          <p:nvPr/>
        </p:nvSpPr>
        <p:spPr>
          <a:xfrm>
            <a:off x="7489371" y="478971"/>
            <a:ext cx="4136572" cy="60487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da-DK" sz="2400" dirty="0">
                <a:solidFill>
                  <a:srgbClr val="262626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Palatino Linotype" panose="02040502050505030304" pitchFamily="18" charset="0"/>
              </a:rPr>
              <a:t>Nord har 14 HP, og kan åbne med 1 </a:t>
            </a:r>
            <a:r>
              <a:rPr lang="da-DK" sz="2400" dirty="0">
                <a:solidFill>
                  <a:srgbClr val="FF0000"/>
                </a:solidFill>
                <a:effectLst/>
                <a:latin typeface="Segoe UI Symbol" panose="020B0502040204020203" pitchFamily="34" charset="0"/>
                <a:ea typeface="Arial Unicode MS"/>
                <a:cs typeface="Segoe UI Symbol" panose="020B0502040204020203" pitchFamily="34" charset="0"/>
              </a:rPr>
              <a:t>♦</a:t>
            </a:r>
            <a:r>
              <a:rPr lang="da-DK" sz="2400" dirty="0">
                <a:effectLst/>
                <a:latin typeface="Calibri" panose="020F0502020204030204" pitchFamily="34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 (4fv’er åbnes nedefra)</a:t>
            </a:r>
            <a:br>
              <a:rPr lang="da-DK" sz="2400" dirty="0">
                <a:effectLst/>
                <a:latin typeface="Calibri" panose="020F0502020204030204" pitchFamily="34" charset="0"/>
                <a:ea typeface="Palatino Linotype" panose="02040502050505030304" pitchFamily="18" charset="0"/>
                <a:cs typeface="Palatino Linotype" panose="02040502050505030304" pitchFamily="18" charset="0"/>
              </a:rPr>
            </a:br>
            <a:endParaRPr lang="da-DK" sz="2400" dirty="0">
              <a:effectLst/>
              <a:latin typeface="Calibri" panose="020F0502020204030204" pitchFamily="34" charset="0"/>
              <a:ea typeface="Palatino Linotype" panose="02040502050505030304" pitchFamily="18" charset="0"/>
              <a:cs typeface="Palatino Linotype" panose="02040502050505030304" pitchFamily="18" charset="0"/>
            </a:endParaRPr>
          </a:p>
          <a:p>
            <a:pPr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da-DK" sz="2400" dirty="0">
                <a:effectLst/>
                <a:latin typeface="Calibri" panose="020F0502020204030204" pitchFamily="34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Øst har 14 HP, og kan åbne med 1 </a:t>
            </a:r>
            <a:r>
              <a:rPr lang="da-DK" sz="2400" dirty="0">
                <a:solidFill>
                  <a:srgbClr val="262626"/>
                </a:solidFill>
                <a:effectLst/>
                <a:latin typeface="Segoe UI Symbol" panose="020B0502040204020203" pitchFamily="34" charset="0"/>
                <a:ea typeface="Arial Unicode MS"/>
                <a:cs typeface="Segoe UI Symbol" panose="020B0502040204020203" pitchFamily="34" charset="0"/>
              </a:rPr>
              <a:t>♠</a:t>
            </a:r>
            <a:r>
              <a:rPr lang="da-DK" sz="2400" dirty="0">
                <a:effectLst/>
                <a:latin typeface="Calibri" panose="020F0502020204030204" pitchFamily="34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 (=længste farve). Også hvis </a:t>
            </a:r>
            <a:r>
              <a:rPr lang="da-DK" sz="2400" dirty="0">
                <a:solidFill>
                  <a:srgbClr val="262626"/>
                </a:solidFill>
                <a:effectLst/>
                <a:latin typeface="Segoe UI Symbol" panose="020B0502040204020203" pitchFamily="34" charset="0"/>
                <a:ea typeface="Arial Unicode MS"/>
                <a:cs typeface="Segoe UI Symbol" panose="020B0502040204020203" pitchFamily="34" charset="0"/>
              </a:rPr>
              <a:t>♠</a:t>
            </a:r>
            <a:r>
              <a:rPr lang="da-DK" sz="2400" dirty="0">
                <a:effectLst/>
                <a:latin typeface="Calibri" panose="020F0502020204030204" pitchFamily="34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 og </a:t>
            </a:r>
            <a:r>
              <a:rPr lang="da-DK" sz="2400" dirty="0">
                <a:solidFill>
                  <a:srgbClr val="262626"/>
                </a:solidFill>
                <a:effectLst/>
                <a:latin typeface="Segoe UI Symbol" panose="020B0502040204020203" pitchFamily="34" charset="0"/>
                <a:ea typeface="Arial Unicode MS"/>
                <a:cs typeface="Segoe UI Symbol" panose="020B0502040204020203" pitchFamily="34" charset="0"/>
              </a:rPr>
              <a:t>♣</a:t>
            </a:r>
            <a:r>
              <a:rPr lang="da-DK" sz="2400" dirty="0">
                <a:effectLst/>
                <a:latin typeface="Calibri" panose="020F0502020204030204" pitchFamily="34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 begge var 5fv’er skal åbnes med 1 </a:t>
            </a:r>
            <a:r>
              <a:rPr lang="da-DK" sz="2400" dirty="0">
                <a:solidFill>
                  <a:srgbClr val="262626"/>
                </a:solidFill>
                <a:effectLst/>
                <a:latin typeface="Segoe UI Symbol" panose="020B0502040204020203" pitchFamily="34" charset="0"/>
                <a:ea typeface="Arial Unicode MS"/>
                <a:cs typeface="Segoe UI Symbol" panose="020B0502040204020203" pitchFamily="34" charset="0"/>
              </a:rPr>
              <a:t>♠</a:t>
            </a:r>
            <a:r>
              <a:rPr lang="da-DK" sz="2400" dirty="0">
                <a:effectLst/>
                <a:latin typeface="Calibri" panose="020F0502020204030204" pitchFamily="34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 fordi 5fv’er åbnes oppefra.</a:t>
            </a:r>
          </a:p>
          <a:p>
            <a:pPr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da-DK" sz="2400" dirty="0">
                <a:effectLst/>
                <a:latin typeface="Calibri" panose="020F0502020204030204" pitchFamily="34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Syd har 7 HP / 8 HTP og 4fv støtte til </a:t>
            </a:r>
            <a:r>
              <a:rPr lang="da-DK" sz="2400" dirty="0">
                <a:solidFill>
                  <a:srgbClr val="FF0000"/>
                </a:solidFill>
                <a:effectLst/>
                <a:latin typeface="Segoe UI Symbol" panose="020B0502040204020203" pitchFamily="34" charset="0"/>
                <a:ea typeface="Arial Unicode MS"/>
                <a:cs typeface="Segoe UI Symbol" panose="020B0502040204020203" pitchFamily="34" charset="0"/>
              </a:rPr>
              <a:t>♦</a:t>
            </a:r>
            <a:r>
              <a:rPr lang="da-DK" sz="2400" dirty="0">
                <a:effectLst/>
                <a:latin typeface="Calibri" panose="020F0502020204030204" pitchFamily="34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, så her meldes 2 </a:t>
            </a:r>
            <a:r>
              <a:rPr lang="da-DK" sz="2400" dirty="0">
                <a:solidFill>
                  <a:srgbClr val="FF0000"/>
                </a:solidFill>
                <a:effectLst/>
                <a:latin typeface="Segoe UI Symbol" panose="020B0502040204020203" pitchFamily="34" charset="0"/>
                <a:ea typeface="Arial Unicode MS"/>
                <a:cs typeface="Segoe UI Symbol" panose="020B0502040204020203" pitchFamily="34" charset="0"/>
              </a:rPr>
              <a:t>♦</a:t>
            </a:r>
            <a:br>
              <a:rPr lang="da-DK" sz="2400" dirty="0">
                <a:effectLst/>
                <a:latin typeface="Calibri" panose="020F0502020204030204" pitchFamily="34" charset="0"/>
                <a:ea typeface="Palatino Linotype" panose="02040502050505030304" pitchFamily="18" charset="0"/>
                <a:cs typeface="Palatino Linotype" panose="02040502050505030304" pitchFamily="18" charset="0"/>
              </a:rPr>
            </a:br>
            <a:endParaRPr lang="da-DK" sz="2400" dirty="0">
              <a:latin typeface="Calibri" panose="020F0502020204030204" pitchFamily="34" charset="0"/>
              <a:ea typeface="Palatino Linotype" panose="02040502050505030304" pitchFamily="18" charset="0"/>
              <a:cs typeface="Palatino Linotype" panose="02040502050505030304" pitchFamily="18" charset="0"/>
            </a:endParaRPr>
          </a:p>
          <a:p>
            <a:pPr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da-DK" sz="2400" dirty="0">
                <a:effectLst/>
                <a:latin typeface="Calibri" panose="020F0502020204030204" pitchFamily="34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Vest har 5 HP og ikke 4fv støtte i </a:t>
            </a:r>
            <a:r>
              <a:rPr lang="da-DK" sz="2400" dirty="0">
                <a:solidFill>
                  <a:srgbClr val="262626"/>
                </a:solidFill>
                <a:effectLst/>
                <a:latin typeface="Segoe UI Symbol" panose="020B0502040204020203" pitchFamily="34" charset="0"/>
                <a:ea typeface="Arial Unicode MS"/>
                <a:cs typeface="Segoe UI Symbol" panose="020B0502040204020203" pitchFamily="34" charset="0"/>
              </a:rPr>
              <a:t>♠</a:t>
            </a:r>
            <a:r>
              <a:rPr lang="da-DK" sz="2400" dirty="0">
                <a:effectLst/>
                <a:latin typeface="Calibri" panose="020F0502020204030204" pitchFamily="34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, så må melde Pas. </a:t>
            </a:r>
            <a:endParaRPr lang="da-DK" sz="2400" dirty="0">
              <a:effectLst/>
              <a:latin typeface="Palatino Linotype" panose="02040502050505030304" pitchFamily="18" charset="0"/>
              <a:ea typeface="Palatino Linotype" panose="02040502050505030304" pitchFamily="18" charset="0"/>
              <a:cs typeface="Palatino Linotype" panose="02040502050505030304" pitchFamily="18" charset="0"/>
            </a:endParaRPr>
          </a:p>
        </p:txBody>
      </p:sp>
      <p:sp>
        <p:nvSpPr>
          <p:cNvPr id="2" name="Tekstfelt 1">
            <a:extLst>
              <a:ext uri="{FF2B5EF4-FFF2-40B4-BE49-F238E27FC236}">
                <a16:creationId xmlns:a16="http://schemas.microsoft.com/office/drawing/2014/main" id="{4A646F1E-C2FF-46FE-591D-AF28CC87BFFF}"/>
              </a:ext>
            </a:extLst>
          </p:cNvPr>
          <p:cNvSpPr txBox="1"/>
          <p:nvPr/>
        </p:nvSpPr>
        <p:spPr>
          <a:xfrm>
            <a:off x="1077462" y="4950069"/>
            <a:ext cx="320439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400" dirty="0"/>
              <a:t>Nord 	 </a:t>
            </a:r>
            <a:r>
              <a:rPr lang="da-DK" sz="2400" dirty="0">
                <a:solidFill>
                  <a:srgbClr val="262626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1 </a:t>
            </a:r>
            <a:r>
              <a:rPr lang="da-DK" sz="2400" dirty="0">
                <a:solidFill>
                  <a:srgbClr val="FF0000"/>
                </a:solidFill>
                <a:effectLst/>
                <a:latin typeface="Segoe UI Symbol" panose="020B0502040204020203" pitchFamily="34" charset="0"/>
                <a:ea typeface="Arial Unicode MS"/>
                <a:cs typeface="Segoe UI Symbol" panose="020B0502040204020203" pitchFamily="34" charset="0"/>
              </a:rPr>
              <a:t>♦</a:t>
            </a:r>
            <a:r>
              <a:rPr lang="da-DK" sz="2400" dirty="0">
                <a:solidFill>
                  <a:schemeClr val="tx1"/>
                </a:solidFill>
                <a:effectLst/>
                <a:latin typeface="Segoe UI Symbol" panose="020B0502040204020203" pitchFamily="34" charset="0"/>
                <a:ea typeface="Arial Unicode MS"/>
                <a:cs typeface="Segoe UI Symbol" panose="020B0502040204020203" pitchFamily="34" charset="0"/>
              </a:rPr>
              <a:t>, Pas</a:t>
            </a:r>
          </a:p>
          <a:p>
            <a:r>
              <a:rPr lang="da-DK" sz="2400" dirty="0">
                <a:solidFill>
                  <a:schemeClr val="tx1"/>
                </a:solidFill>
                <a:latin typeface="Segoe UI Symbol" panose="020B0502040204020203" pitchFamily="34" charset="0"/>
              </a:rPr>
              <a:t>Øst</a:t>
            </a:r>
            <a:r>
              <a:rPr lang="da-DK" sz="2400" dirty="0">
                <a:solidFill>
                  <a:srgbClr val="FF0000"/>
                </a:solidFill>
                <a:latin typeface="Segoe UI Symbol" panose="020B0502040204020203" pitchFamily="34" charset="0"/>
              </a:rPr>
              <a:t> 	</a:t>
            </a:r>
            <a:r>
              <a:rPr lang="da-DK" sz="2400" dirty="0">
                <a:latin typeface="Calibri" panose="020F0502020204030204" pitchFamily="34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 1 </a:t>
            </a:r>
            <a:r>
              <a:rPr lang="da-DK" sz="2400" dirty="0">
                <a:solidFill>
                  <a:srgbClr val="262626"/>
                </a:solidFill>
                <a:latin typeface="Segoe UI Symbol" panose="020B0502040204020203" pitchFamily="34" charset="0"/>
                <a:ea typeface="Arial Unicode MS"/>
                <a:cs typeface="Segoe UI Symbol" panose="020B0502040204020203" pitchFamily="34" charset="0"/>
              </a:rPr>
              <a:t>♠, Pas</a:t>
            </a:r>
          </a:p>
          <a:p>
            <a:r>
              <a:rPr lang="da-DK" sz="2400" dirty="0">
                <a:solidFill>
                  <a:srgbClr val="262626"/>
                </a:solidFill>
                <a:latin typeface="Segoe UI Symbol" panose="020B0502040204020203" pitchFamily="34" charset="0"/>
              </a:rPr>
              <a:t>Syd	 </a:t>
            </a:r>
            <a:r>
              <a:rPr lang="da-DK" sz="2400" dirty="0">
                <a:latin typeface="Calibri" panose="020F0502020204030204" pitchFamily="34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2 </a:t>
            </a:r>
            <a:r>
              <a:rPr lang="da-DK" sz="2400" dirty="0">
                <a:solidFill>
                  <a:srgbClr val="FF0000"/>
                </a:solidFill>
                <a:latin typeface="Segoe UI Symbol" panose="020B0502040204020203" pitchFamily="34" charset="0"/>
                <a:ea typeface="Arial Unicode MS"/>
                <a:cs typeface="Segoe UI Symbol" panose="020B0502040204020203" pitchFamily="34" charset="0"/>
              </a:rPr>
              <a:t>♦, </a:t>
            </a:r>
            <a:r>
              <a:rPr lang="da-DK" sz="2400" dirty="0">
                <a:solidFill>
                  <a:schemeClr val="tx1"/>
                </a:solidFill>
                <a:latin typeface="Segoe UI Symbol" panose="020B0502040204020203" pitchFamily="34" charset="0"/>
                <a:ea typeface="Arial Unicode MS"/>
                <a:cs typeface="Segoe UI Symbol" panose="020B0502040204020203" pitchFamily="34" charset="0"/>
              </a:rPr>
              <a:t>Pas</a:t>
            </a:r>
          </a:p>
          <a:p>
            <a:r>
              <a:rPr lang="da-DK" sz="2400" dirty="0">
                <a:solidFill>
                  <a:schemeClr val="tx1"/>
                </a:solidFill>
                <a:latin typeface="Segoe UI Symbol" panose="020B0502040204020203" pitchFamily="34" charset="0"/>
              </a:rPr>
              <a:t>Vest	 Pas</a:t>
            </a:r>
            <a:endParaRPr lang="da-DK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95173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4"/>
          <p:cNvSpPr txBox="1"/>
          <p:nvPr/>
        </p:nvSpPr>
        <p:spPr>
          <a:xfrm>
            <a:off x="839788" y="464904"/>
            <a:ext cx="10515600" cy="9128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da-DK" sz="40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Nu skal vi spille kort – spil 1 og 2</a:t>
            </a:r>
            <a:endParaRPr sz="40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6" name="Google Shape;246;p4"/>
          <p:cNvSpPr/>
          <p:nvPr/>
        </p:nvSpPr>
        <p:spPr>
          <a:xfrm>
            <a:off x="887203" y="1562992"/>
            <a:ext cx="4353870" cy="4536368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 skal sidde 4 mand ved hvert bord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Skriv følgende på tavlen: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800100" marR="0" lvl="1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Hvad meldte I?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800100" marR="0" lvl="1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Hvor mange stik tog I?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800100" marR="0" lvl="1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Hvor mange point fik I for spillet?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Opsamling hvorfor tror I nogle får flere stik end andre?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190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" name="Billede 2">
            <a:extLst>
              <a:ext uri="{FF2B5EF4-FFF2-40B4-BE49-F238E27FC236}">
                <a16:creationId xmlns:a16="http://schemas.microsoft.com/office/drawing/2014/main" id="{196DE132-CCE0-2425-6A63-5F5A038A907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7805" t="30928" r="13283" b="30584"/>
          <a:stretch>
            <a:fillRect/>
          </a:stretch>
        </p:blipFill>
        <p:spPr>
          <a:xfrm>
            <a:off x="5499528" y="1562991"/>
            <a:ext cx="5774930" cy="4300481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2" name="Google Shape;252;p3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63138" y="1619452"/>
            <a:ext cx="5735212" cy="4135171"/>
          </a:xfrm>
          <a:prstGeom prst="rect">
            <a:avLst/>
          </a:prstGeom>
          <a:noFill/>
          <a:ln>
            <a:noFill/>
          </a:ln>
        </p:spPr>
      </p:pic>
      <p:sp>
        <p:nvSpPr>
          <p:cNvPr id="253" name="Google Shape;253;p32"/>
          <p:cNvSpPr/>
          <p:nvPr/>
        </p:nvSpPr>
        <p:spPr>
          <a:xfrm>
            <a:off x="1019175" y="276225"/>
            <a:ext cx="10807065" cy="1100138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da-DK" sz="4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Man vinder masser af point ved godt modspil!</a:t>
            </a:r>
            <a:endParaRPr/>
          </a:p>
        </p:txBody>
      </p:sp>
      <p:sp>
        <p:nvSpPr>
          <p:cNvPr id="254" name="Google Shape;254;p32"/>
          <p:cNvSpPr/>
          <p:nvPr/>
        </p:nvSpPr>
        <p:spPr>
          <a:xfrm>
            <a:off x="7133552" y="2214969"/>
            <a:ext cx="4486948" cy="35274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a-DK" sz="2400" b="0" i="0" u="sng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Gode regler i modspil</a:t>
            </a:r>
            <a:endParaRPr/>
          </a:p>
          <a:p>
            <a:pPr marL="4572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AutoNum type="arabicPeriod"/>
            </a:pP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Spil lavt i 2. hånd</a:t>
            </a:r>
            <a:endParaRPr/>
          </a:p>
          <a:p>
            <a:pPr marL="4572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AutoNum type="arabicPeriod"/>
            </a:pP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… men højt i 3. hånd</a:t>
            </a:r>
            <a:endParaRPr/>
          </a:p>
          <a:p>
            <a:pPr marL="4572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AutoNum type="arabicPeriod"/>
            </a:pP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Spil lavt i 2. hånd …. men dæk udspil af honnører fra fjenden</a:t>
            </a:r>
            <a:endParaRPr/>
          </a:p>
          <a:p>
            <a:pPr marL="4572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AutoNum type="arabicPeriod"/>
            </a:pP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Spil højt i 3. hånd….. men kun så højt som nødvendigt.</a:t>
            </a:r>
            <a:b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6"/>
          <p:cNvSpPr txBox="1"/>
          <p:nvPr/>
        </p:nvSpPr>
        <p:spPr>
          <a:xfrm>
            <a:off x="838200" y="464904"/>
            <a:ext cx="10515600" cy="8073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da-DK" sz="4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 Læg et lavt kort til i 2. hånd!</a:t>
            </a:r>
            <a:endParaRPr sz="4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60" name="Google Shape;260;p6"/>
          <p:cNvGrpSpPr/>
          <p:nvPr/>
        </p:nvGrpSpPr>
        <p:grpSpPr>
          <a:xfrm>
            <a:off x="7815137" y="2761041"/>
            <a:ext cx="1440000" cy="1440000"/>
            <a:chOff x="5336351" y="2396766"/>
            <a:chExt cx="1440000" cy="1440000"/>
          </a:xfrm>
        </p:grpSpPr>
        <p:sp>
          <p:nvSpPr>
            <p:cNvPr id="261" name="Google Shape;261;p6"/>
            <p:cNvSpPr/>
            <p:nvPr/>
          </p:nvSpPr>
          <p:spPr>
            <a:xfrm>
              <a:off x="5336351" y="2396766"/>
              <a:ext cx="1440000" cy="1440000"/>
            </a:xfrm>
            <a:prstGeom prst="rect">
              <a:avLst/>
            </a:prstGeom>
            <a:solidFill>
              <a:srgbClr val="385623"/>
            </a:solidFill>
            <a:ln w="12700" cap="flat" cmpd="sng">
              <a:solidFill>
                <a:srgbClr val="31538F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2" name="Google Shape;262;p6"/>
            <p:cNvSpPr/>
            <p:nvPr/>
          </p:nvSpPr>
          <p:spPr>
            <a:xfrm>
              <a:off x="5988000" y="2493775"/>
              <a:ext cx="288000" cy="2880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da-DK"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N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3" name="Google Shape;263;p6"/>
            <p:cNvSpPr/>
            <p:nvPr/>
          </p:nvSpPr>
          <p:spPr>
            <a:xfrm>
              <a:off x="5443036" y="2984402"/>
              <a:ext cx="288000" cy="2880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da-DK"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V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4" name="Google Shape;264;p6"/>
            <p:cNvSpPr/>
            <p:nvPr/>
          </p:nvSpPr>
          <p:spPr>
            <a:xfrm>
              <a:off x="6435488" y="2984400"/>
              <a:ext cx="288000" cy="2880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da-DK"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Ø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5" name="Google Shape;265;p6"/>
            <p:cNvSpPr/>
            <p:nvPr/>
          </p:nvSpPr>
          <p:spPr>
            <a:xfrm>
              <a:off x="5988000" y="3482514"/>
              <a:ext cx="288000" cy="2880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da-DK"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S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66" name="Google Shape;266;p6"/>
          <p:cNvSpPr/>
          <p:nvPr/>
        </p:nvSpPr>
        <p:spPr>
          <a:xfrm>
            <a:off x="7121410" y="2085274"/>
            <a:ext cx="2732051" cy="2743202"/>
          </a:xfrm>
          <a:prstGeom prst="rect">
            <a:avLst/>
          </a:prstGeom>
          <a:noFill/>
          <a:ln w="349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7" name="Google Shape;267;p6"/>
          <p:cNvSpPr txBox="1"/>
          <p:nvPr/>
        </p:nvSpPr>
        <p:spPr>
          <a:xfrm>
            <a:off x="8342261" y="4205196"/>
            <a:ext cx="666285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♠ 5</a:t>
            </a: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8" name="Google Shape;268;p6"/>
          <p:cNvSpPr txBox="1"/>
          <p:nvPr/>
        </p:nvSpPr>
        <p:spPr>
          <a:xfrm>
            <a:off x="7908573" y="1526963"/>
            <a:ext cx="1346564" cy="658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♠ D 6 4</a:t>
            </a:r>
            <a:b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9" name="Google Shape;269;p6"/>
          <p:cNvSpPr txBox="1"/>
          <p:nvPr/>
        </p:nvSpPr>
        <p:spPr>
          <a:xfrm>
            <a:off x="5589126" y="3225663"/>
            <a:ext cx="1717020" cy="58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♠ K T 2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0" name="Google Shape;270;p6"/>
          <p:cNvSpPr/>
          <p:nvPr/>
        </p:nvSpPr>
        <p:spPr>
          <a:xfrm>
            <a:off x="3964577" y="4654237"/>
            <a:ext cx="2212028" cy="1182346"/>
          </a:xfrm>
          <a:prstGeom prst="wedgeRoundRectCallout">
            <a:avLst>
              <a:gd name="adj1" fmla="val 89878"/>
              <a:gd name="adj2" fmla="val -20032"/>
              <a:gd name="adj3" fmla="val 16667"/>
            </a:avLst>
          </a:prstGeom>
          <a:solidFill>
            <a:srgbClr val="FFEEB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Spilfører spiller en lille ♠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1" name="Google Shape;271;p6"/>
          <p:cNvSpPr txBox="1"/>
          <p:nvPr/>
        </p:nvSpPr>
        <p:spPr>
          <a:xfrm>
            <a:off x="7203371" y="3237855"/>
            <a:ext cx="489492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2" name="Google Shape;272;p6"/>
          <p:cNvSpPr txBox="1"/>
          <p:nvPr/>
        </p:nvSpPr>
        <p:spPr>
          <a:xfrm>
            <a:off x="7145454" y="3225663"/>
            <a:ext cx="666285" cy="46166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♠ 2</a:t>
            </a: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3" name="Google Shape;273;p6"/>
          <p:cNvSpPr/>
          <p:nvPr/>
        </p:nvSpPr>
        <p:spPr>
          <a:xfrm>
            <a:off x="6371446" y="3302296"/>
            <a:ext cx="207881" cy="327674"/>
          </a:xfrm>
          <a:prstGeom prst="rect">
            <a:avLst/>
          </a:prstGeom>
          <a:solidFill>
            <a:schemeClr val="lt1">
              <a:alpha val="73333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4" name="Google Shape;274;p6"/>
          <p:cNvSpPr/>
          <p:nvPr/>
        </p:nvSpPr>
        <p:spPr>
          <a:xfrm rot="5400000">
            <a:off x="8541541" y="3144156"/>
            <a:ext cx="6358128" cy="569688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a-DK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Det rigtige</a:t>
            </a:r>
            <a:endParaRPr sz="2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5" name="Google Shape;275;p6"/>
          <p:cNvSpPr txBox="1"/>
          <p:nvPr/>
        </p:nvSpPr>
        <p:spPr>
          <a:xfrm>
            <a:off x="9908361" y="3225663"/>
            <a:ext cx="1717020" cy="58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♠ E 9 8 3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6" name="Google Shape;276;p6"/>
          <p:cNvSpPr txBox="1"/>
          <p:nvPr/>
        </p:nvSpPr>
        <p:spPr>
          <a:xfrm>
            <a:off x="8075840" y="4850023"/>
            <a:ext cx="1717020" cy="58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♠ B 7 5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7" name="Google Shape;277;p6"/>
          <p:cNvSpPr/>
          <p:nvPr/>
        </p:nvSpPr>
        <p:spPr>
          <a:xfrm>
            <a:off x="8901286" y="4917736"/>
            <a:ext cx="207881" cy="327674"/>
          </a:xfrm>
          <a:prstGeom prst="rect">
            <a:avLst/>
          </a:prstGeom>
          <a:solidFill>
            <a:schemeClr val="lt1">
              <a:alpha val="73333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8" name="Google Shape;278;p6"/>
          <p:cNvSpPr/>
          <p:nvPr/>
        </p:nvSpPr>
        <p:spPr>
          <a:xfrm>
            <a:off x="3371088" y="1861099"/>
            <a:ext cx="2212028" cy="1182346"/>
          </a:xfrm>
          <a:prstGeom prst="wedgeRoundRectCallout">
            <a:avLst>
              <a:gd name="adj1" fmla="val 79406"/>
              <a:gd name="adj2" fmla="val 64524"/>
              <a:gd name="adj3" fmla="val 16667"/>
            </a:avLst>
          </a:prstGeom>
          <a:solidFill>
            <a:srgbClr val="FFEEB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Du sidder i 2. hånd og spiller også en lille ♠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9" name="Google Shape;279;p6"/>
          <p:cNvSpPr/>
          <p:nvPr/>
        </p:nvSpPr>
        <p:spPr>
          <a:xfrm>
            <a:off x="8863583" y="294654"/>
            <a:ext cx="2301673" cy="1119618"/>
          </a:xfrm>
          <a:prstGeom prst="wedgeRoundRectCallout">
            <a:avLst>
              <a:gd name="adj1" fmla="val -30490"/>
              <a:gd name="adj2" fmla="val 76398"/>
              <a:gd name="adj3" fmla="val 16667"/>
            </a:avLst>
          </a:prstGeom>
          <a:solidFill>
            <a:srgbClr val="FFEEB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Spilfører må nu stikke med ♠ D</a:t>
            </a:r>
            <a:endParaRPr sz="2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0" name="Google Shape;280;p6"/>
          <p:cNvSpPr/>
          <p:nvPr/>
        </p:nvSpPr>
        <p:spPr>
          <a:xfrm>
            <a:off x="8230726" y="1625896"/>
            <a:ext cx="207881" cy="327674"/>
          </a:xfrm>
          <a:prstGeom prst="rect">
            <a:avLst/>
          </a:prstGeom>
          <a:solidFill>
            <a:schemeClr val="lt1">
              <a:alpha val="73333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1" name="Google Shape;281;p6"/>
          <p:cNvSpPr/>
          <p:nvPr/>
        </p:nvSpPr>
        <p:spPr>
          <a:xfrm>
            <a:off x="10248502" y="3314488"/>
            <a:ext cx="207881" cy="327674"/>
          </a:xfrm>
          <a:prstGeom prst="rect">
            <a:avLst/>
          </a:prstGeom>
          <a:solidFill>
            <a:schemeClr val="lt1">
              <a:alpha val="73333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2" name="Google Shape;282;p6"/>
          <p:cNvSpPr/>
          <p:nvPr/>
        </p:nvSpPr>
        <p:spPr>
          <a:xfrm>
            <a:off x="8312635" y="5398590"/>
            <a:ext cx="2732051" cy="939647"/>
          </a:xfrm>
          <a:prstGeom prst="wedgeRoundRectCallout">
            <a:avLst>
              <a:gd name="adj1" fmla="val 25172"/>
              <a:gd name="adj2" fmla="val -228166"/>
              <a:gd name="adj3" fmla="val 16667"/>
            </a:avLst>
          </a:prstGeom>
          <a:solidFill>
            <a:srgbClr val="FFEEB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som makker kan stikke med ♠ Es.</a:t>
            </a:r>
            <a:endParaRPr sz="2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33"/>
          <p:cNvSpPr txBox="1"/>
          <p:nvPr/>
        </p:nvSpPr>
        <p:spPr>
          <a:xfrm>
            <a:off x="838200" y="464904"/>
            <a:ext cx="10515600" cy="8073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da-DK" sz="4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 Læg et lavt kort til i 2. hånd!</a:t>
            </a:r>
            <a:endParaRPr sz="4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88" name="Google Shape;288;p33"/>
          <p:cNvGrpSpPr/>
          <p:nvPr/>
        </p:nvGrpSpPr>
        <p:grpSpPr>
          <a:xfrm>
            <a:off x="7815137" y="2761041"/>
            <a:ext cx="1440000" cy="1440000"/>
            <a:chOff x="5336351" y="2396766"/>
            <a:chExt cx="1440000" cy="1440000"/>
          </a:xfrm>
        </p:grpSpPr>
        <p:sp>
          <p:nvSpPr>
            <p:cNvPr id="289" name="Google Shape;289;p33"/>
            <p:cNvSpPr/>
            <p:nvPr/>
          </p:nvSpPr>
          <p:spPr>
            <a:xfrm>
              <a:off x="5336351" y="2396766"/>
              <a:ext cx="1440000" cy="1440000"/>
            </a:xfrm>
            <a:prstGeom prst="rect">
              <a:avLst/>
            </a:prstGeom>
            <a:solidFill>
              <a:srgbClr val="385623"/>
            </a:solidFill>
            <a:ln w="12700" cap="flat" cmpd="sng">
              <a:solidFill>
                <a:srgbClr val="31538F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0" name="Google Shape;290;p33"/>
            <p:cNvSpPr/>
            <p:nvPr/>
          </p:nvSpPr>
          <p:spPr>
            <a:xfrm>
              <a:off x="5988000" y="2493775"/>
              <a:ext cx="288000" cy="2880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da-DK"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N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1" name="Google Shape;291;p33"/>
            <p:cNvSpPr/>
            <p:nvPr/>
          </p:nvSpPr>
          <p:spPr>
            <a:xfrm>
              <a:off x="5443036" y="2984402"/>
              <a:ext cx="288000" cy="2880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da-DK"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V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2" name="Google Shape;292;p33"/>
            <p:cNvSpPr/>
            <p:nvPr/>
          </p:nvSpPr>
          <p:spPr>
            <a:xfrm>
              <a:off x="6435488" y="2984400"/>
              <a:ext cx="288000" cy="2880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da-DK"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Ø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3" name="Google Shape;293;p33"/>
            <p:cNvSpPr/>
            <p:nvPr/>
          </p:nvSpPr>
          <p:spPr>
            <a:xfrm>
              <a:off x="5988000" y="3482514"/>
              <a:ext cx="288000" cy="2880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da-DK"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S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94" name="Google Shape;294;p33"/>
          <p:cNvSpPr/>
          <p:nvPr/>
        </p:nvSpPr>
        <p:spPr>
          <a:xfrm>
            <a:off x="7121410" y="2085274"/>
            <a:ext cx="2732051" cy="2743202"/>
          </a:xfrm>
          <a:prstGeom prst="rect">
            <a:avLst/>
          </a:prstGeom>
          <a:noFill/>
          <a:ln w="349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5" name="Google Shape;295;p33"/>
          <p:cNvSpPr txBox="1"/>
          <p:nvPr/>
        </p:nvSpPr>
        <p:spPr>
          <a:xfrm>
            <a:off x="7908573" y="1526963"/>
            <a:ext cx="1346564" cy="658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♠ D 6 4</a:t>
            </a:r>
            <a:b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6" name="Google Shape;296;p33"/>
          <p:cNvSpPr txBox="1"/>
          <p:nvPr/>
        </p:nvSpPr>
        <p:spPr>
          <a:xfrm>
            <a:off x="5589126" y="3225663"/>
            <a:ext cx="1717020" cy="58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♠ K T 2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7" name="Google Shape;297;p33"/>
          <p:cNvSpPr/>
          <p:nvPr/>
        </p:nvSpPr>
        <p:spPr>
          <a:xfrm>
            <a:off x="6371446" y="3302296"/>
            <a:ext cx="207881" cy="327674"/>
          </a:xfrm>
          <a:prstGeom prst="rect">
            <a:avLst/>
          </a:prstGeom>
          <a:solidFill>
            <a:schemeClr val="lt1">
              <a:alpha val="73333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8" name="Google Shape;298;p33"/>
          <p:cNvSpPr/>
          <p:nvPr/>
        </p:nvSpPr>
        <p:spPr>
          <a:xfrm rot="5400000">
            <a:off x="8541541" y="3144156"/>
            <a:ext cx="6358128" cy="569688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a-DK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Det rigtige</a:t>
            </a:r>
            <a:endParaRPr sz="2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9" name="Google Shape;299;p33"/>
          <p:cNvSpPr txBox="1"/>
          <p:nvPr/>
        </p:nvSpPr>
        <p:spPr>
          <a:xfrm>
            <a:off x="9908361" y="3225663"/>
            <a:ext cx="1717020" cy="58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♠ E 9 8 3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0" name="Google Shape;300;p33"/>
          <p:cNvSpPr txBox="1"/>
          <p:nvPr/>
        </p:nvSpPr>
        <p:spPr>
          <a:xfrm>
            <a:off x="8075840" y="4850023"/>
            <a:ext cx="1717020" cy="58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♠ B 7 5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1" name="Google Shape;301;p33"/>
          <p:cNvSpPr/>
          <p:nvPr/>
        </p:nvSpPr>
        <p:spPr>
          <a:xfrm>
            <a:off x="8901286" y="4917736"/>
            <a:ext cx="207881" cy="327674"/>
          </a:xfrm>
          <a:prstGeom prst="rect">
            <a:avLst/>
          </a:prstGeom>
          <a:solidFill>
            <a:schemeClr val="lt1">
              <a:alpha val="73333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2" name="Google Shape;302;p33"/>
          <p:cNvSpPr/>
          <p:nvPr/>
        </p:nvSpPr>
        <p:spPr>
          <a:xfrm>
            <a:off x="8230726" y="1625896"/>
            <a:ext cx="207881" cy="327674"/>
          </a:xfrm>
          <a:prstGeom prst="rect">
            <a:avLst/>
          </a:prstGeom>
          <a:solidFill>
            <a:schemeClr val="lt1">
              <a:alpha val="73333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3" name="Google Shape;303;p33"/>
          <p:cNvSpPr/>
          <p:nvPr/>
        </p:nvSpPr>
        <p:spPr>
          <a:xfrm>
            <a:off x="10248502" y="3314488"/>
            <a:ext cx="207881" cy="327674"/>
          </a:xfrm>
          <a:prstGeom prst="rect">
            <a:avLst/>
          </a:prstGeom>
          <a:solidFill>
            <a:schemeClr val="lt1">
              <a:alpha val="73333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4" name="Google Shape;304;p33"/>
          <p:cNvSpPr txBox="1"/>
          <p:nvPr/>
        </p:nvSpPr>
        <p:spPr>
          <a:xfrm>
            <a:off x="987552" y="3187541"/>
            <a:ext cx="4214857" cy="461624"/>
          </a:xfrm>
          <a:prstGeom prst="rect">
            <a:avLst/>
          </a:prstGeom>
          <a:solidFill>
            <a:srgbClr val="D8D8D8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Kan Spilfører få stik i ♠ ?</a:t>
            </a:r>
            <a:endParaRPr sz="2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34"/>
          <p:cNvSpPr txBox="1"/>
          <p:nvPr/>
        </p:nvSpPr>
        <p:spPr>
          <a:xfrm>
            <a:off x="838200" y="464904"/>
            <a:ext cx="10515600" cy="8073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da-DK" sz="4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 Læg et lavt kort til i 2. hånd!</a:t>
            </a:r>
            <a:endParaRPr sz="4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10" name="Google Shape;310;p34"/>
          <p:cNvGrpSpPr/>
          <p:nvPr/>
        </p:nvGrpSpPr>
        <p:grpSpPr>
          <a:xfrm>
            <a:off x="7815137" y="2761041"/>
            <a:ext cx="1440000" cy="1440000"/>
            <a:chOff x="5336351" y="2396766"/>
            <a:chExt cx="1440000" cy="1440000"/>
          </a:xfrm>
        </p:grpSpPr>
        <p:sp>
          <p:nvSpPr>
            <p:cNvPr id="311" name="Google Shape;311;p34"/>
            <p:cNvSpPr/>
            <p:nvPr/>
          </p:nvSpPr>
          <p:spPr>
            <a:xfrm>
              <a:off x="5336351" y="2396766"/>
              <a:ext cx="1440000" cy="1440000"/>
            </a:xfrm>
            <a:prstGeom prst="rect">
              <a:avLst/>
            </a:prstGeom>
            <a:solidFill>
              <a:srgbClr val="385623"/>
            </a:solidFill>
            <a:ln w="12700" cap="flat" cmpd="sng">
              <a:solidFill>
                <a:srgbClr val="31538F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2" name="Google Shape;312;p34"/>
            <p:cNvSpPr/>
            <p:nvPr/>
          </p:nvSpPr>
          <p:spPr>
            <a:xfrm>
              <a:off x="5988000" y="2493775"/>
              <a:ext cx="288000" cy="2880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da-DK"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N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3" name="Google Shape;313;p34"/>
            <p:cNvSpPr/>
            <p:nvPr/>
          </p:nvSpPr>
          <p:spPr>
            <a:xfrm>
              <a:off x="5443036" y="2984402"/>
              <a:ext cx="288000" cy="2880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da-DK"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V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4" name="Google Shape;314;p34"/>
            <p:cNvSpPr/>
            <p:nvPr/>
          </p:nvSpPr>
          <p:spPr>
            <a:xfrm>
              <a:off x="6435488" y="2984400"/>
              <a:ext cx="288000" cy="2880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da-DK"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Ø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5" name="Google Shape;315;p34"/>
            <p:cNvSpPr/>
            <p:nvPr/>
          </p:nvSpPr>
          <p:spPr>
            <a:xfrm>
              <a:off x="5988000" y="3482514"/>
              <a:ext cx="288000" cy="2880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da-DK"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S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16" name="Google Shape;316;p34"/>
          <p:cNvSpPr/>
          <p:nvPr/>
        </p:nvSpPr>
        <p:spPr>
          <a:xfrm>
            <a:off x="7121410" y="2085274"/>
            <a:ext cx="2732051" cy="2743202"/>
          </a:xfrm>
          <a:prstGeom prst="rect">
            <a:avLst/>
          </a:prstGeom>
          <a:noFill/>
          <a:ln w="349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7" name="Google Shape;317;p34"/>
          <p:cNvSpPr txBox="1"/>
          <p:nvPr/>
        </p:nvSpPr>
        <p:spPr>
          <a:xfrm>
            <a:off x="7908573" y="1526963"/>
            <a:ext cx="1346564" cy="658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♠ D 6 4</a:t>
            </a:r>
            <a:b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8" name="Google Shape;318;p34"/>
          <p:cNvSpPr txBox="1"/>
          <p:nvPr/>
        </p:nvSpPr>
        <p:spPr>
          <a:xfrm>
            <a:off x="5589126" y="3225663"/>
            <a:ext cx="1717020" cy="58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♠ K T 2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9" name="Google Shape;319;p34"/>
          <p:cNvSpPr/>
          <p:nvPr/>
        </p:nvSpPr>
        <p:spPr>
          <a:xfrm>
            <a:off x="1170432" y="1404125"/>
            <a:ext cx="3947593" cy="1821537"/>
          </a:xfrm>
          <a:prstGeom prst="wedgeRoundRectCallout">
            <a:avLst>
              <a:gd name="adj1" fmla="val 72306"/>
              <a:gd name="adj2" fmla="val 52279"/>
              <a:gd name="adj3" fmla="val 16667"/>
            </a:avLst>
          </a:prstGeom>
          <a:solidFill>
            <a:srgbClr val="FFEEB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Men du kan stikke hans ♠ B med ♠ K. (Vær passiv, og vent med selv at trække ♠ K. Du har ”gaffel” over ♠ B).</a:t>
            </a:r>
            <a:endParaRPr sz="2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0" name="Google Shape;320;p34"/>
          <p:cNvSpPr txBox="1"/>
          <p:nvPr/>
        </p:nvSpPr>
        <p:spPr>
          <a:xfrm>
            <a:off x="9908361" y="3225663"/>
            <a:ext cx="1717020" cy="58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♠ E 9 8 3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1" name="Google Shape;321;p34"/>
          <p:cNvSpPr txBox="1"/>
          <p:nvPr/>
        </p:nvSpPr>
        <p:spPr>
          <a:xfrm>
            <a:off x="8075840" y="4850023"/>
            <a:ext cx="1717020" cy="58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♠ B 7 5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2" name="Google Shape;322;p34"/>
          <p:cNvSpPr/>
          <p:nvPr/>
        </p:nvSpPr>
        <p:spPr>
          <a:xfrm>
            <a:off x="10248502" y="3314488"/>
            <a:ext cx="207881" cy="327674"/>
          </a:xfrm>
          <a:prstGeom prst="rect">
            <a:avLst/>
          </a:prstGeom>
          <a:solidFill>
            <a:schemeClr val="lt1">
              <a:alpha val="73333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3" name="Google Shape;323;p34"/>
          <p:cNvSpPr/>
          <p:nvPr/>
        </p:nvSpPr>
        <p:spPr>
          <a:xfrm>
            <a:off x="8267302" y="1577128"/>
            <a:ext cx="207881" cy="327674"/>
          </a:xfrm>
          <a:prstGeom prst="rect">
            <a:avLst/>
          </a:prstGeom>
          <a:solidFill>
            <a:schemeClr val="lt1">
              <a:alpha val="73333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4" name="Google Shape;324;p34"/>
          <p:cNvSpPr/>
          <p:nvPr/>
        </p:nvSpPr>
        <p:spPr>
          <a:xfrm>
            <a:off x="6371446" y="3302296"/>
            <a:ext cx="207881" cy="327674"/>
          </a:xfrm>
          <a:prstGeom prst="rect">
            <a:avLst/>
          </a:prstGeom>
          <a:solidFill>
            <a:schemeClr val="lt1">
              <a:alpha val="73333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5" name="Google Shape;325;p34"/>
          <p:cNvSpPr/>
          <p:nvPr/>
        </p:nvSpPr>
        <p:spPr>
          <a:xfrm>
            <a:off x="8901286" y="4917736"/>
            <a:ext cx="207881" cy="327674"/>
          </a:xfrm>
          <a:prstGeom prst="rect">
            <a:avLst/>
          </a:prstGeom>
          <a:solidFill>
            <a:schemeClr val="lt1">
              <a:alpha val="73333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6" name="Google Shape;326;p34"/>
          <p:cNvSpPr/>
          <p:nvPr/>
        </p:nvSpPr>
        <p:spPr>
          <a:xfrm>
            <a:off x="8748886" y="1595416"/>
            <a:ext cx="207881" cy="327674"/>
          </a:xfrm>
          <a:prstGeom prst="rect">
            <a:avLst/>
          </a:prstGeom>
          <a:solidFill>
            <a:schemeClr val="lt1">
              <a:alpha val="73333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7" name="Google Shape;327;p34"/>
          <p:cNvSpPr/>
          <p:nvPr/>
        </p:nvSpPr>
        <p:spPr>
          <a:xfrm>
            <a:off x="10669126" y="3320584"/>
            <a:ext cx="207881" cy="327674"/>
          </a:xfrm>
          <a:prstGeom prst="rect">
            <a:avLst/>
          </a:prstGeom>
          <a:solidFill>
            <a:schemeClr val="lt1">
              <a:alpha val="73333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8" name="Google Shape;328;p34"/>
          <p:cNvSpPr/>
          <p:nvPr/>
        </p:nvSpPr>
        <p:spPr>
          <a:xfrm>
            <a:off x="8407510" y="4960408"/>
            <a:ext cx="207881" cy="327674"/>
          </a:xfrm>
          <a:prstGeom prst="rect">
            <a:avLst/>
          </a:prstGeom>
          <a:solidFill>
            <a:schemeClr val="lt1">
              <a:alpha val="73333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9" name="Google Shape;329;p34"/>
          <p:cNvSpPr/>
          <p:nvPr/>
        </p:nvSpPr>
        <p:spPr>
          <a:xfrm>
            <a:off x="5914246" y="3284008"/>
            <a:ext cx="207881" cy="327674"/>
          </a:xfrm>
          <a:prstGeom prst="rect">
            <a:avLst/>
          </a:prstGeom>
          <a:solidFill>
            <a:schemeClr val="lt1">
              <a:alpha val="73333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0" name="Google Shape;330;p34"/>
          <p:cNvSpPr/>
          <p:nvPr/>
        </p:nvSpPr>
        <p:spPr>
          <a:xfrm rot="5400000">
            <a:off x="8541541" y="3144156"/>
            <a:ext cx="6358128" cy="569688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a-DK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Det rigtige</a:t>
            </a:r>
            <a:endParaRPr sz="2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1" name="Google Shape;331;p34"/>
          <p:cNvSpPr/>
          <p:nvPr/>
        </p:nvSpPr>
        <p:spPr>
          <a:xfrm>
            <a:off x="9366116" y="281573"/>
            <a:ext cx="1917579" cy="1563024"/>
          </a:xfrm>
          <a:prstGeom prst="wedgeRoundRectCallout">
            <a:avLst>
              <a:gd name="adj1" fmla="val -67135"/>
              <a:gd name="adj2" fmla="val 40811"/>
              <a:gd name="adj3" fmla="val 16667"/>
            </a:avLst>
          </a:prstGeom>
          <a:solidFill>
            <a:srgbClr val="FFEEB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Nej, for næste gang spilfører spiller ♠…</a:t>
            </a:r>
            <a:endParaRPr sz="2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2" name="Google Shape;332;p34"/>
          <p:cNvSpPr/>
          <p:nvPr/>
        </p:nvSpPr>
        <p:spPr>
          <a:xfrm>
            <a:off x="9633397" y="4969397"/>
            <a:ext cx="1717020" cy="1150987"/>
          </a:xfrm>
          <a:prstGeom prst="wedgeRoundRectCallout">
            <a:avLst>
              <a:gd name="adj1" fmla="val 23149"/>
              <a:gd name="adj2" fmla="val -126895"/>
              <a:gd name="adj3" fmla="val 16667"/>
            </a:avLst>
          </a:prstGeom>
          <a:solidFill>
            <a:srgbClr val="FFEEB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Makker lægger ♠ 8</a:t>
            </a:r>
            <a:endParaRPr sz="2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3" name="Google Shape;333;p34"/>
          <p:cNvSpPr/>
          <p:nvPr/>
        </p:nvSpPr>
        <p:spPr>
          <a:xfrm>
            <a:off x="5636933" y="5085221"/>
            <a:ext cx="1501148" cy="1563024"/>
          </a:xfrm>
          <a:prstGeom prst="wedgeRoundRectCallout">
            <a:avLst>
              <a:gd name="adj1" fmla="val 121423"/>
              <a:gd name="adj2" fmla="val -35632"/>
              <a:gd name="adj3" fmla="val 16667"/>
            </a:avLst>
          </a:prstGeom>
          <a:solidFill>
            <a:srgbClr val="FFEEB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Spilfører forsøger at få stik på ♠ B</a:t>
            </a:r>
            <a:endParaRPr sz="2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4" name="Google Shape;334;p34"/>
          <p:cNvSpPr txBox="1"/>
          <p:nvPr/>
        </p:nvSpPr>
        <p:spPr>
          <a:xfrm>
            <a:off x="1109472" y="3736181"/>
            <a:ext cx="3556259" cy="461624"/>
          </a:xfrm>
          <a:prstGeom prst="rect">
            <a:avLst/>
          </a:prstGeom>
          <a:solidFill>
            <a:srgbClr val="D8D8D8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Spilfører får ingen ♠ stik</a:t>
            </a:r>
            <a:endParaRPr sz="2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9" name="Google Shape;339;p35"/>
          <p:cNvGrpSpPr/>
          <p:nvPr/>
        </p:nvGrpSpPr>
        <p:grpSpPr>
          <a:xfrm>
            <a:off x="7815137" y="2761041"/>
            <a:ext cx="1440000" cy="1440000"/>
            <a:chOff x="5336351" y="2396766"/>
            <a:chExt cx="1440000" cy="1440000"/>
          </a:xfrm>
        </p:grpSpPr>
        <p:sp>
          <p:nvSpPr>
            <p:cNvPr id="340" name="Google Shape;340;p35"/>
            <p:cNvSpPr/>
            <p:nvPr/>
          </p:nvSpPr>
          <p:spPr>
            <a:xfrm>
              <a:off x="5336351" y="2396766"/>
              <a:ext cx="1440000" cy="1440000"/>
            </a:xfrm>
            <a:prstGeom prst="rect">
              <a:avLst/>
            </a:prstGeom>
            <a:solidFill>
              <a:srgbClr val="385623"/>
            </a:solidFill>
            <a:ln w="12700" cap="flat" cmpd="sng">
              <a:solidFill>
                <a:srgbClr val="31538F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1" name="Google Shape;341;p35"/>
            <p:cNvSpPr/>
            <p:nvPr/>
          </p:nvSpPr>
          <p:spPr>
            <a:xfrm>
              <a:off x="5988000" y="2493775"/>
              <a:ext cx="288000" cy="2880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da-DK"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N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2" name="Google Shape;342;p35"/>
            <p:cNvSpPr/>
            <p:nvPr/>
          </p:nvSpPr>
          <p:spPr>
            <a:xfrm>
              <a:off x="5443036" y="2984402"/>
              <a:ext cx="288000" cy="2880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da-DK"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V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3" name="Google Shape;343;p35"/>
            <p:cNvSpPr/>
            <p:nvPr/>
          </p:nvSpPr>
          <p:spPr>
            <a:xfrm>
              <a:off x="6435488" y="2984400"/>
              <a:ext cx="288000" cy="2880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da-DK"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Ø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4" name="Google Shape;344;p35"/>
            <p:cNvSpPr/>
            <p:nvPr/>
          </p:nvSpPr>
          <p:spPr>
            <a:xfrm>
              <a:off x="5988000" y="3482514"/>
              <a:ext cx="288000" cy="2880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da-DK"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S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45" name="Google Shape;345;p35"/>
          <p:cNvSpPr/>
          <p:nvPr/>
        </p:nvSpPr>
        <p:spPr>
          <a:xfrm>
            <a:off x="7121410" y="2085274"/>
            <a:ext cx="2732051" cy="2743202"/>
          </a:xfrm>
          <a:prstGeom prst="rect">
            <a:avLst/>
          </a:prstGeom>
          <a:noFill/>
          <a:ln w="349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6" name="Google Shape;346;p35"/>
          <p:cNvSpPr txBox="1"/>
          <p:nvPr/>
        </p:nvSpPr>
        <p:spPr>
          <a:xfrm>
            <a:off x="8342261" y="4205196"/>
            <a:ext cx="666285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♠ 5</a:t>
            </a: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7" name="Google Shape;347;p35"/>
          <p:cNvSpPr txBox="1"/>
          <p:nvPr/>
        </p:nvSpPr>
        <p:spPr>
          <a:xfrm>
            <a:off x="7908573" y="1526963"/>
            <a:ext cx="1346564" cy="658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♠ D 6 4</a:t>
            </a:r>
            <a:b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8" name="Google Shape;348;p35"/>
          <p:cNvSpPr txBox="1"/>
          <p:nvPr/>
        </p:nvSpPr>
        <p:spPr>
          <a:xfrm>
            <a:off x="5589126" y="3225663"/>
            <a:ext cx="1717020" cy="58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♠ K T 2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9" name="Google Shape;349;p35"/>
          <p:cNvSpPr txBox="1"/>
          <p:nvPr/>
        </p:nvSpPr>
        <p:spPr>
          <a:xfrm>
            <a:off x="7203371" y="3237855"/>
            <a:ext cx="489492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0" name="Google Shape;350;p35"/>
          <p:cNvSpPr/>
          <p:nvPr/>
        </p:nvSpPr>
        <p:spPr>
          <a:xfrm rot="5400000">
            <a:off x="8541541" y="3144156"/>
            <a:ext cx="6358128" cy="569688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a-DK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Det forkerte</a:t>
            </a:r>
            <a:endParaRPr sz="2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1" name="Google Shape;351;p35"/>
          <p:cNvSpPr txBox="1"/>
          <p:nvPr/>
        </p:nvSpPr>
        <p:spPr>
          <a:xfrm>
            <a:off x="9908361" y="3225663"/>
            <a:ext cx="1717020" cy="58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♠ E 9 8 3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2" name="Google Shape;352;p35"/>
          <p:cNvSpPr txBox="1"/>
          <p:nvPr/>
        </p:nvSpPr>
        <p:spPr>
          <a:xfrm>
            <a:off x="8075840" y="4850023"/>
            <a:ext cx="1717020" cy="58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♠ B 7 5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3" name="Google Shape;353;p35"/>
          <p:cNvSpPr txBox="1"/>
          <p:nvPr/>
        </p:nvSpPr>
        <p:spPr>
          <a:xfrm>
            <a:off x="987552" y="3187541"/>
            <a:ext cx="4214857" cy="830956"/>
          </a:xfrm>
          <a:prstGeom prst="rect">
            <a:avLst/>
          </a:prstGeom>
          <a:solidFill>
            <a:srgbClr val="D8D8D8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Men hvad hvis modspillet ikke lægger lavt i 2. hånd?</a:t>
            </a:r>
            <a:endParaRPr sz="2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4" name="Google Shape;354;p35"/>
          <p:cNvSpPr txBox="1"/>
          <p:nvPr/>
        </p:nvSpPr>
        <p:spPr>
          <a:xfrm>
            <a:off x="448056" y="464904"/>
            <a:ext cx="10515600" cy="8073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da-DK" sz="4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 Læg et lavt kort til i 2. hånd!  </a:t>
            </a:r>
            <a:r>
              <a:rPr lang="da-DK" sz="4000" b="1" i="0" u="none" strike="noStrike" cap="none">
                <a:solidFill>
                  <a:schemeClr val="dk1"/>
                </a:solidFill>
                <a:highlight>
                  <a:srgbClr val="FF0000"/>
                </a:highlight>
                <a:latin typeface="Calibri"/>
                <a:ea typeface="Calibri"/>
                <a:cs typeface="Calibri"/>
                <a:sym typeface="Calibri"/>
              </a:rPr>
              <a:t>TAKE 2</a:t>
            </a:r>
            <a:endParaRPr sz="4000" b="0" i="0" u="none" strike="noStrike" cap="none">
              <a:solidFill>
                <a:srgbClr val="000000"/>
              </a:solidFill>
              <a:highlight>
                <a:srgbClr val="FF0000"/>
              </a:highlight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p36"/>
          <p:cNvSpPr txBox="1"/>
          <p:nvPr/>
        </p:nvSpPr>
        <p:spPr>
          <a:xfrm>
            <a:off x="448056" y="464904"/>
            <a:ext cx="10515600" cy="8073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da-DK" sz="4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 Læg et lavt kort til i 2. hånd!  </a:t>
            </a:r>
            <a:r>
              <a:rPr lang="da-DK" sz="4000" b="1" i="0" u="none" strike="noStrike" cap="none">
                <a:solidFill>
                  <a:schemeClr val="dk1"/>
                </a:solidFill>
                <a:highlight>
                  <a:srgbClr val="FF0000"/>
                </a:highlight>
                <a:latin typeface="Calibri"/>
                <a:ea typeface="Calibri"/>
                <a:cs typeface="Calibri"/>
                <a:sym typeface="Calibri"/>
              </a:rPr>
              <a:t>TAKE 2</a:t>
            </a:r>
            <a:endParaRPr sz="4000" b="0" i="0" u="none" strike="noStrike" cap="none">
              <a:solidFill>
                <a:srgbClr val="000000"/>
              </a:solidFill>
              <a:highlight>
                <a:srgbClr val="FF0000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60" name="Google Shape;360;p36"/>
          <p:cNvGrpSpPr/>
          <p:nvPr/>
        </p:nvGrpSpPr>
        <p:grpSpPr>
          <a:xfrm>
            <a:off x="7815137" y="2761041"/>
            <a:ext cx="1440000" cy="1440000"/>
            <a:chOff x="5336351" y="2396766"/>
            <a:chExt cx="1440000" cy="1440000"/>
          </a:xfrm>
        </p:grpSpPr>
        <p:sp>
          <p:nvSpPr>
            <p:cNvPr id="361" name="Google Shape;361;p36"/>
            <p:cNvSpPr/>
            <p:nvPr/>
          </p:nvSpPr>
          <p:spPr>
            <a:xfrm>
              <a:off x="5336351" y="2396766"/>
              <a:ext cx="1440000" cy="1440000"/>
            </a:xfrm>
            <a:prstGeom prst="rect">
              <a:avLst/>
            </a:prstGeom>
            <a:solidFill>
              <a:srgbClr val="385623"/>
            </a:solidFill>
            <a:ln w="12700" cap="flat" cmpd="sng">
              <a:solidFill>
                <a:srgbClr val="31538F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2" name="Google Shape;362;p36"/>
            <p:cNvSpPr/>
            <p:nvPr/>
          </p:nvSpPr>
          <p:spPr>
            <a:xfrm>
              <a:off x="5988000" y="2493775"/>
              <a:ext cx="288000" cy="2880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da-DK"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N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3" name="Google Shape;363;p36"/>
            <p:cNvSpPr/>
            <p:nvPr/>
          </p:nvSpPr>
          <p:spPr>
            <a:xfrm>
              <a:off x="5443036" y="2984402"/>
              <a:ext cx="288000" cy="2880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da-DK"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V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4" name="Google Shape;364;p36"/>
            <p:cNvSpPr/>
            <p:nvPr/>
          </p:nvSpPr>
          <p:spPr>
            <a:xfrm>
              <a:off x="6435488" y="2984400"/>
              <a:ext cx="288000" cy="2880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da-DK"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Ø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5" name="Google Shape;365;p36"/>
            <p:cNvSpPr/>
            <p:nvPr/>
          </p:nvSpPr>
          <p:spPr>
            <a:xfrm>
              <a:off x="5988000" y="3482514"/>
              <a:ext cx="288000" cy="2880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da-DK"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S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66" name="Google Shape;366;p36"/>
          <p:cNvSpPr/>
          <p:nvPr/>
        </p:nvSpPr>
        <p:spPr>
          <a:xfrm>
            <a:off x="7121410" y="2085274"/>
            <a:ext cx="2732051" cy="2743202"/>
          </a:xfrm>
          <a:prstGeom prst="rect">
            <a:avLst/>
          </a:prstGeom>
          <a:noFill/>
          <a:ln w="349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7" name="Google Shape;367;p36"/>
          <p:cNvSpPr txBox="1"/>
          <p:nvPr/>
        </p:nvSpPr>
        <p:spPr>
          <a:xfrm>
            <a:off x="8342261" y="4205196"/>
            <a:ext cx="666285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♠ 5</a:t>
            </a: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8" name="Google Shape;368;p36"/>
          <p:cNvSpPr txBox="1"/>
          <p:nvPr/>
        </p:nvSpPr>
        <p:spPr>
          <a:xfrm>
            <a:off x="7908573" y="1526963"/>
            <a:ext cx="1346564" cy="658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♠ D 6 4</a:t>
            </a:r>
            <a:b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9" name="Google Shape;369;p36"/>
          <p:cNvSpPr txBox="1"/>
          <p:nvPr/>
        </p:nvSpPr>
        <p:spPr>
          <a:xfrm>
            <a:off x="5589126" y="3225663"/>
            <a:ext cx="1717020" cy="58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♠ K T 2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0" name="Google Shape;370;p36"/>
          <p:cNvSpPr/>
          <p:nvPr/>
        </p:nvSpPr>
        <p:spPr>
          <a:xfrm>
            <a:off x="1649351" y="1404126"/>
            <a:ext cx="3468673" cy="1356915"/>
          </a:xfrm>
          <a:prstGeom prst="wedgeRoundRectCallout">
            <a:avLst>
              <a:gd name="adj1" fmla="val 80076"/>
              <a:gd name="adj2" fmla="val 85679"/>
              <a:gd name="adj3" fmla="val 16667"/>
            </a:avLst>
          </a:prstGeom>
          <a:solidFill>
            <a:srgbClr val="FFEEB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Spilfører spiller en lille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♠, og Vest lægger ♠ K i stedet for en lille ♠ ….</a:t>
            </a:r>
            <a:endParaRPr sz="2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1" name="Google Shape;371;p36"/>
          <p:cNvSpPr txBox="1"/>
          <p:nvPr/>
        </p:nvSpPr>
        <p:spPr>
          <a:xfrm>
            <a:off x="7203371" y="3237855"/>
            <a:ext cx="489492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2" name="Google Shape;372;p36"/>
          <p:cNvSpPr txBox="1"/>
          <p:nvPr/>
        </p:nvSpPr>
        <p:spPr>
          <a:xfrm>
            <a:off x="7145454" y="3225663"/>
            <a:ext cx="666285" cy="46166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♠ K</a:t>
            </a: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3" name="Google Shape;373;p36"/>
          <p:cNvSpPr/>
          <p:nvPr/>
        </p:nvSpPr>
        <p:spPr>
          <a:xfrm>
            <a:off x="5932534" y="3302296"/>
            <a:ext cx="207881" cy="327674"/>
          </a:xfrm>
          <a:prstGeom prst="rect">
            <a:avLst/>
          </a:prstGeom>
          <a:solidFill>
            <a:schemeClr val="lt1">
              <a:alpha val="73333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4" name="Google Shape;374;p36"/>
          <p:cNvSpPr/>
          <p:nvPr/>
        </p:nvSpPr>
        <p:spPr>
          <a:xfrm rot="5400000">
            <a:off x="8541541" y="3144156"/>
            <a:ext cx="6358128" cy="569688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a-DK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Det forkerte</a:t>
            </a:r>
            <a:endParaRPr sz="2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5" name="Google Shape;375;p36"/>
          <p:cNvSpPr txBox="1"/>
          <p:nvPr/>
        </p:nvSpPr>
        <p:spPr>
          <a:xfrm>
            <a:off x="9908361" y="3225663"/>
            <a:ext cx="1717020" cy="58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♠ E 9 8 3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6" name="Google Shape;376;p36"/>
          <p:cNvSpPr txBox="1"/>
          <p:nvPr/>
        </p:nvSpPr>
        <p:spPr>
          <a:xfrm>
            <a:off x="8075840" y="4850023"/>
            <a:ext cx="1717020" cy="58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♠ B 7 5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7" name="Google Shape;377;p36"/>
          <p:cNvSpPr/>
          <p:nvPr/>
        </p:nvSpPr>
        <p:spPr>
          <a:xfrm>
            <a:off x="10906870" y="3314488"/>
            <a:ext cx="207881" cy="327674"/>
          </a:xfrm>
          <a:prstGeom prst="rect">
            <a:avLst/>
          </a:prstGeom>
          <a:solidFill>
            <a:schemeClr val="lt1">
              <a:alpha val="73333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8" name="Google Shape;378;p36"/>
          <p:cNvSpPr/>
          <p:nvPr/>
        </p:nvSpPr>
        <p:spPr>
          <a:xfrm>
            <a:off x="8730598" y="1589320"/>
            <a:ext cx="207881" cy="327674"/>
          </a:xfrm>
          <a:prstGeom prst="rect">
            <a:avLst/>
          </a:prstGeom>
          <a:solidFill>
            <a:schemeClr val="lt1">
              <a:alpha val="73333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9" name="Google Shape;379;p36"/>
          <p:cNvSpPr/>
          <p:nvPr/>
        </p:nvSpPr>
        <p:spPr>
          <a:xfrm>
            <a:off x="8907382" y="4923832"/>
            <a:ext cx="207881" cy="327674"/>
          </a:xfrm>
          <a:prstGeom prst="rect">
            <a:avLst/>
          </a:prstGeom>
          <a:solidFill>
            <a:schemeClr val="lt1">
              <a:alpha val="73333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0" name="Google Shape;380;p36"/>
          <p:cNvSpPr/>
          <p:nvPr/>
        </p:nvSpPr>
        <p:spPr>
          <a:xfrm>
            <a:off x="9125711" y="105678"/>
            <a:ext cx="1989039" cy="1253730"/>
          </a:xfrm>
          <a:prstGeom prst="wedgeRoundRectCallout">
            <a:avLst>
              <a:gd name="adj1" fmla="val -46845"/>
              <a:gd name="adj2" fmla="val 81918"/>
              <a:gd name="adj3" fmla="val 16667"/>
            </a:avLst>
          </a:prstGeom>
          <a:solidFill>
            <a:srgbClr val="FFEEB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Bordet kan nu lægge lavt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1" name="Google Shape;381;p36"/>
          <p:cNvSpPr/>
          <p:nvPr/>
        </p:nvSpPr>
        <p:spPr>
          <a:xfrm>
            <a:off x="9656064" y="5369329"/>
            <a:ext cx="1717020" cy="1075338"/>
          </a:xfrm>
          <a:prstGeom prst="wedgeRoundRectCallout">
            <a:avLst>
              <a:gd name="adj1" fmla="val 21321"/>
              <a:gd name="adj2" fmla="val -201528"/>
              <a:gd name="adj3" fmla="val 16667"/>
            </a:avLst>
          </a:prstGeom>
          <a:solidFill>
            <a:srgbClr val="FFEEB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Og makker lægger lavt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2" name="Google Shape;382;p36"/>
          <p:cNvSpPr/>
          <p:nvPr/>
        </p:nvSpPr>
        <p:spPr>
          <a:xfrm>
            <a:off x="2060448" y="5098302"/>
            <a:ext cx="4264585" cy="1294794"/>
          </a:xfrm>
          <a:prstGeom prst="wedgeRoundRectCallout">
            <a:avLst>
              <a:gd name="adj1" fmla="val 95950"/>
              <a:gd name="adj2" fmla="val -46553"/>
              <a:gd name="adj3" fmla="val 16667"/>
            </a:avLst>
          </a:prstGeom>
          <a:solidFill>
            <a:srgbClr val="FFEEB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Nu kan spilfører presse </a:t>
            </a:r>
            <a:b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♠ Es ud fordi hun både har ♠ D og ♠ B.</a:t>
            </a:r>
            <a:endParaRPr sz="2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3" name="Google Shape;383;p36"/>
          <p:cNvSpPr txBox="1"/>
          <p:nvPr/>
        </p:nvSpPr>
        <p:spPr>
          <a:xfrm>
            <a:off x="987552" y="3187541"/>
            <a:ext cx="4214857" cy="461624"/>
          </a:xfrm>
          <a:prstGeom prst="rect">
            <a:avLst/>
          </a:prstGeom>
          <a:solidFill>
            <a:srgbClr val="D8D8D8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Dermed får spilfører et ♠-stik! </a:t>
            </a:r>
            <a:endParaRPr sz="2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8" name="Google Shape;388;p3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63138" y="1619452"/>
            <a:ext cx="5735212" cy="4135171"/>
          </a:xfrm>
          <a:prstGeom prst="rect">
            <a:avLst/>
          </a:prstGeom>
          <a:noFill/>
          <a:ln>
            <a:noFill/>
          </a:ln>
        </p:spPr>
      </p:pic>
      <p:sp>
        <p:nvSpPr>
          <p:cNvPr id="389" name="Google Shape;389;p37"/>
          <p:cNvSpPr/>
          <p:nvPr/>
        </p:nvSpPr>
        <p:spPr>
          <a:xfrm>
            <a:off x="1019175" y="276225"/>
            <a:ext cx="10807065" cy="1100138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da-DK" sz="4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Man vinder masser af point ved godt modspil!</a:t>
            </a:r>
            <a:endParaRPr/>
          </a:p>
        </p:txBody>
      </p:sp>
      <p:sp>
        <p:nvSpPr>
          <p:cNvPr id="390" name="Google Shape;390;p37"/>
          <p:cNvSpPr/>
          <p:nvPr/>
        </p:nvSpPr>
        <p:spPr>
          <a:xfrm>
            <a:off x="7133552" y="2300313"/>
            <a:ext cx="4790224" cy="37103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a-DK" sz="2400" b="1" i="0" u="sng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Tilspil i </a:t>
            </a:r>
            <a:r>
              <a:rPr lang="da-DK" sz="2400" b="1" i="0" u="sng" strike="noStrike" cap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2. hånd: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-"/>
            </a:pP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Med tilspil af ♠ 2 (= lavt), så får spilfører </a:t>
            </a:r>
            <a:r>
              <a:rPr lang="da-DK" sz="2400" b="1" i="0" u="none" strike="noStrike" cap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0</a:t>
            </a: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stik i ♠.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-"/>
            </a:pP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Med tilspil af ♠ K (= højt), så får spilfører </a:t>
            </a:r>
            <a:r>
              <a:rPr lang="da-DK" sz="2400" b="1" i="0" u="none" strike="noStrike" cap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stik i ♠.</a:t>
            </a:r>
            <a:endParaRPr/>
          </a:p>
          <a:p>
            <a:pPr marL="342900" marR="0" lvl="0" indent="-190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190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190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a-DK" sz="2400" b="1" i="0" u="sng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Læg lavt i 2. hånd!</a:t>
            </a:r>
            <a:endParaRPr/>
          </a:p>
        </p:txBody>
      </p:sp>
      <p:sp>
        <p:nvSpPr>
          <p:cNvPr id="391" name="Google Shape;391;p37"/>
          <p:cNvSpPr txBox="1"/>
          <p:nvPr/>
        </p:nvSpPr>
        <p:spPr>
          <a:xfrm>
            <a:off x="7242048" y="1804416"/>
            <a:ext cx="2254143" cy="461665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a-DK" sz="2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KONKLUSION</a:t>
            </a:r>
            <a:endParaRPr sz="24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p13"/>
          <p:cNvSpPr txBox="1"/>
          <p:nvPr/>
        </p:nvSpPr>
        <p:spPr>
          <a:xfrm>
            <a:off x="839788" y="464904"/>
            <a:ext cx="10515600" cy="8073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da-DK" sz="4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2. … men læg højt kort til i 3. hånd</a:t>
            </a:r>
            <a:endParaRPr sz="4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97" name="Google Shape;397;p13"/>
          <p:cNvGrpSpPr/>
          <p:nvPr/>
        </p:nvGrpSpPr>
        <p:grpSpPr>
          <a:xfrm>
            <a:off x="2858821" y="2761041"/>
            <a:ext cx="1440000" cy="1440000"/>
            <a:chOff x="5336351" y="2396766"/>
            <a:chExt cx="1440000" cy="1440000"/>
          </a:xfrm>
        </p:grpSpPr>
        <p:sp>
          <p:nvSpPr>
            <p:cNvPr id="398" name="Google Shape;398;p13"/>
            <p:cNvSpPr/>
            <p:nvPr/>
          </p:nvSpPr>
          <p:spPr>
            <a:xfrm>
              <a:off x="5336351" y="2396766"/>
              <a:ext cx="1440000" cy="1440000"/>
            </a:xfrm>
            <a:prstGeom prst="rect">
              <a:avLst/>
            </a:prstGeom>
            <a:solidFill>
              <a:srgbClr val="385623"/>
            </a:solidFill>
            <a:ln w="12700" cap="flat" cmpd="sng">
              <a:solidFill>
                <a:srgbClr val="31538F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9" name="Google Shape;399;p13"/>
            <p:cNvSpPr/>
            <p:nvPr/>
          </p:nvSpPr>
          <p:spPr>
            <a:xfrm>
              <a:off x="5988000" y="2493775"/>
              <a:ext cx="288000" cy="2880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da-DK"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N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0" name="Google Shape;400;p13"/>
            <p:cNvSpPr/>
            <p:nvPr/>
          </p:nvSpPr>
          <p:spPr>
            <a:xfrm>
              <a:off x="5443036" y="2984402"/>
              <a:ext cx="288000" cy="2880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da-DK"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V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1" name="Google Shape;401;p13"/>
            <p:cNvSpPr/>
            <p:nvPr/>
          </p:nvSpPr>
          <p:spPr>
            <a:xfrm>
              <a:off x="6435488" y="2984400"/>
              <a:ext cx="288000" cy="2880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da-DK"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Ø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2" name="Google Shape;402;p13"/>
            <p:cNvSpPr/>
            <p:nvPr/>
          </p:nvSpPr>
          <p:spPr>
            <a:xfrm>
              <a:off x="5988000" y="3482514"/>
              <a:ext cx="288000" cy="2880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da-DK"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S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03" name="Google Shape;403;p13"/>
          <p:cNvSpPr txBox="1"/>
          <p:nvPr/>
        </p:nvSpPr>
        <p:spPr>
          <a:xfrm>
            <a:off x="4952045" y="3225663"/>
            <a:ext cx="1717020" cy="7090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♠ K 8 2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4" name="Google Shape;404;p13"/>
          <p:cNvSpPr txBox="1"/>
          <p:nvPr/>
        </p:nvSpPr>
        <p:spPr>
          <a:xfrm>
            <a:off x="2201330" y="3225663"/>
            <a:ext cx="666285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♠ 3</a:t>
            </a: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5" name="Google Shape;405;p13"/>
          <p:cNvSpPr txBox="1"/>
          <p:nvPr/>
        </p:nvSpPr>
        <p:spPr>
          <a:xfrm>
            <a:off x="3282858" y="2231426"/>
            <a:ext cx="1096336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♠ 4</a:t>
            </a: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6" name="Google Shape;406;p13"/>
          <p:cNvSpPr txBox="1"/>
          <p:nvPr/>
        </p:nvSpPr>
        <p:spPr>
          <a:xfrm>
            <a:off x="4260589" y="3225663"/>
            <a:ext cx="666285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♠ ?</a:t>
            </a: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7" name="Google Shape;407;p13"/>
          <p:cNvSpPr txBox="1"/>
          <p:nvPr/>
        </p:nvSpPr>
        <p:spPr>
          <a:xfrm>
            <a:off x="2952257" y="1526963"/>
            <a:ext cx="1346564" cy="658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♠ 9 6 4</a:t>
            </a:r>
            <a:b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8" name="Google Shape;408;p13"/>
          <p:cNvSpPr txBox="1"/>
          <p:nvPr/>
        </p:nvSpPr>
        <p:spPr>
          <a:xfrm>
            <a:off x="3119524" y="4850023"/>
            <a:ext cx="1717020" cy="58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♠ E B 5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9" name="Google Shape;409;p13"/>
          <p:cNvSpPr/>
          <p:nvPr/>
        </p:nvSpPr>
        <p:spPr>
          <a:xfrm>
            <a:off x="1815342" y="3367501"/>
            <a:ext cx="207881" cy="327674"/>
          </a:xfrm>
          <a:prstGeom prst="rect">
            <a:avLst/>
          </a:prstGeom>
          <a:solidFill>
            <a:schemeClr val="lt1">
              <a:alpha val="73333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0" name="Google Shape;410;p13"/>
          <p:cNvSpPr/>
          <p:nvPr/>
        </p:nvSpPr>
        <p:spPr>
          <a:xfrm>
            <a:off x="3769963" y="1638096"/>
            <a:ext cx="207881" cy="327674"/>
          </a:xfrm>
          <a:prstGeom prst="rect">
            <a:avLst/>
          </a:prstGeom>
          <a:solidFill>
            <a:schemeClr val="lt1">
              <a:alpha val="73333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1" name="Google Shape;411;p13"/>
          <p:cNvSpPr/>
          <p:nvPr/>
        </p:nvSpPr>
        <p:spPr>
          <a:xfrm>
            <a:off x="5279463" y="3327753"/>
            <a:ext cx="207881" cy="327674"/>
          </a:xfrm>
          <a:prstGeom prst="rect">
            <a:avLst/>
          </a:prstGeom>
          <a:solidFill>
            <a:schemeClr val="lt1">
              <a:alpha val="73333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2" name="Google Shape;412;p13"/>
          <p:cNvSpPr/>
          <p:nvPr/>
        </p:nvSpPr>
        <p:spPr>
          <a:xfrm>
            <a:off x="3442970" y="4951134"/>
            <a:ext cx="207881" cy="327674"/>
          </a:xfrm>
          <a:prstGeom prst="rect">
            <a:avLst/>
          </a:prstGeom>
          <a:solidFill>
            <a:schemeClr val="lt1">
              <a:alpha val="73333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3" name="Google Shape;413;p13"/>
          <p:cNvSpPr/>
          <p:nvPr/>
        </p:nvSpPr>
        <p:spPr>
          <a:xfrm>
            <a:off x="6582677" y="2788331"/>
            <a:ext cx="1987550" cy="1219954"/>
          </a:xfrm>
          <a:prstGeom prst="wedgeRoundRectCallout">
            <a:avLst>
              <a:gd name="adj1" fmla="val -70755"/>
              <a:gd name="adj2" fmla="val 6872"/>
              <a:gd name="adj3" fmla="val 16667"/>
            </a:avLst>
          </a:prstGeom>
          <a:solidFill>
            <a:srgbClr val="FFEEB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da-DK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Du sidder i 3. hånd: Stik med ♠ K</a:t>
            </a:r>
            <a:endParaRPr sz="2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4" name="Google Shape;414;p13"/>
          <p:cNvSpPr txBox="1"/>
          <p:nvPr/>
        </p:nvSpPr>
        <p:spPr>
          <a:xfrm>
            <a:off x="4327645" y="3225663"/>
            <a:ext cx="666285" cy="46166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♠ K</a:t>
            </a: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5" name="Google Shape;415;p13"/>
          <p:cNvSpPr/>
          <p:nvPr/>
        </p:nvSpPr>
        <p:spPr>
          <a:xfrm>
            <a:off x="2165094" y="2085274"/>
            <a:ext cx="2732051" cy="2743202"/>
          </a:xfrm>
          <a:prstGeom prst="rect">
            <a:avLst/>
          </a:prstGeom>
          <a:noFill/>
          <a:ln w="349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6" name="Google Shape;416;p13"/>
          <p:cNvSpPr/>
          <p:nvPr/>
        </p:nvSpPr>
        <p:spPr>
          <a:xfrm>
            <a:off x="302491" y="2038248"/>
            <a:ext cx="1678709" cy="715542"/>
          </a:xfrm>
          <a:prstGeom prst="wedgeRoundRectCallout">
            <a:avLst>
              <a:gd name="adj1" fmla="val 56313"/>
              <a:gd name="adj2" fmla="val 126142"/>
              <a:gd name="adj3" fmla="val 16667"/>
            </a:avLst>
          </a:prstGeom>
          <a:solidFill>
            <a:srgbClr val="FFEEB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Makker spiller ♠ ud</a:t>
            </a:r>
            <a:endParaRPr sz="2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7" name="Google Shape;417;p13"/>
          <p:cNvSpPr/>
          <p:nvPr/>
        </p:nvSpPr>
        <p:spPr>
          <a:xfrm rot="5400000">
            <a:off x="8541541" y="3144156"/>
            <a:ext cx="6358128" cy="569688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a-DK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Det rigtige</a:t>
            </a:r>
            <a:endParaRPr sz="2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8" name="Google Shape;418;p13"/>
          <p:cNvSpPr/>
          <p:nvPr/>
        </p:nvSpPr>
        <p:spPr>
          <a:xfrm>
            <a:off x="5454916" y="5098715"/>
            <a:ext cx="2304303" cy="1219954"/>
          </a:xfrm>
          <a:prstGeom prst="wedgeRoundRectCallout">
            <a:avLst>
              <a:gd name="adj1" fmla="val -114308"/>
              <a:gd name="adj2" fmla="val -56089"/>
              <a:gd name="adj3" fmla="val 16667"/>
            </a:avLst>
          </a:prstGeom>
          <a:solidFill>
            <a:srgbClr val="FFEEB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a-DK"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Nu må spilfører stikke med </a:t>
            </a: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♠ Es</a:t>
            </a:r>
            <a:r>
              <a:rPr lang="da-DK"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2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9" name="Google Shape;419;p13"/>
          <p:cNvSpPr txBox="1"/>
          <p:nvPr/>
        </p:nvSpPr>
        <p:spPr>
          <a:xfrm>
            <a:off x="3251926" y="4273586"/>
            <a:ext cx="1096336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♠ E</a:t>
            </a: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0" name="Google Shape;420;p13"/>
          <p:cNvSpPr txBox="1"/>
          <p:nvPr/>
        </p:nvSpPr>
        <p:spPr>
          <a:xfrm>
            <a:off x="779114" y="3189235"/>
            <a:ext cx="1717020" cy="58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♠ D T 7 3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1" name="Google Shape;421;p13"/>
          <p:cNvSpPr/>
          <p:nvPr/>
        </p:nvSpPr>
        <p:spPr>
          <a:xfrm>
            <a:off x="1800955" y="3277920"/>
            <a:ext cx="207881" cy="327674"/>
          </a:xfrm>
          <a:prstGeom prst="rect">
            <a:avLst/>
          </a:prstGeom>
          <a:solidFill>
            <a:schemeClr val="lt1">
              <a:alpha val="73333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2" name="Google Shape;422;p13"/>
          <p:cNvSpPr/>
          <p:nvPr/>
        </p:nvSpPr>
        <p:spPr>
          <a:xfrm>
            <a:off x="5296421" y="1087547"/>
            <a:ext cx="1867934" cy="878223"/>
          </a:xfrm>
          <a:prstGeom prst="wedgeRoundRectCallout">
            <a:avLst>
              <a:gd name="adj1" fmla="val -107306"/>
              <a:gd name="adj2" fmla="val 26308"/>
              <a:gd name="adj3" fmla="val 16667"/>
            </a:avLst>
          </a:prstGeom>
          <a:solidFill>
            <a:srgbClr val="FFEEB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Bordet lægger lavt.</a:t>
            </a:r>
            <a:endParaRPr sz="2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Google Shape;427;p38"/>
          <p:cNvSpPr txBox="1"/>
          <p:nvPr/>
        </p:nvSpPr>
        <p:spPr>
          <a:xfrm>
            <a:off x="839788" y="464904"/>
            <a:ext cx="10515600" cy="8073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da-DK" sz="4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2. … men læg højt kort til i 3. hånd</a:t>
            </a:r>
            <a:endParaRPr sz="4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28" name="Google Shape;428;p38"/>
          <p:cNvGrpSpPr/>
          <p:nvPr/>
        </p:nvGrpSpPr>
        <p:grpSpPr>
          <a:xfrm>
            <a:off x="2858821" y="2761041"/>
            <a:ext cx="1440000" cy="1440000"/>
            <a:chOff x="5336351" y="2396766"/>
            <a:chExt cx="1440000" cy="1440000"/>
          </a:xfrm>
        </p:grpSpPr>
        <p:sp>
          <p:nvSpPr>
            <p:cNvPr id="429" name="Google Shape;429;p38"/>
            <p:cNvSpPr/>
            <p:nvPr/>
          </p:nvSpPr>
          <p:spPr>
            <a:xfrm>
              <a:off x="5336351" y="2396766"/>
              <a:ext cx="1440000" cy="1440000"/>
            </a:xfrm>
            <a:prstGeom prst="rect">
              <a:avLst/>
            </a:prstGeom>
            <a:solidFill>
              <a:srgbClr val="385623"/>
            </a:solidFill>
            <a:ln w="12700" cap="flat" cmpd="sng">
              <a:solidFill>
                <a:srgbClr val="31538F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0" name="Google Shape;430;p38"/>
            <p:cNvSpPr/>
            <p:nvPr/>
          </p:nvSpPr>
          <p:spPr>
            <a:xfrm>
              <a:off x="5988000" y="2493775"/>
              <a:ext cx="288000" cy="2880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da-DK"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N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1" name="Google Shape;431;p38"/>
            <p:cNvSpPr/>
            <p:nvPr/>
          </p:nvSpPr>
          <p:spPr>
            <a:xfrm>
              <a:off x="5443036" y="2984402"/>
              <a:ext cx="288000" cy="2880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da-DK"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V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2" name="Google Shape;432;p38"/>
            <p:cNvSpPr/>
            <p:nvPr/>
          </p:nvSpPr>
          <p:spPr>
            <a:xfrm>
              <a:off x="6435488" y="2984400"/>
              <a:ext cx="288000" cy="2880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da-DK"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Ø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3" name="Google Shape;433;p38"/>
            <p:cNvSpPr/>
            <p:nvPr/>
          </p:nvSpPr>
          <p:spPr>
            <a:xfrm>
              <a:off x="5988000" y="3482514"/>
              <a:ext cx="288000" cy="2880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da-DK"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S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34" name="Google Shape;434;p38"/>
          <p:cNvSpPr txBox="1"/>
          <p:nvPr/>
        </p:nvSpPr>
        <p:spPr>
          <a:xfrm>
            <a:off x="4952045" y="3225663"/>
            <a:ext cx="1717020" cy="7090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♠ K 8 2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5" name="Google Shape;435;p38"/>
          <p:cNvSpPr txBox="1"/>
          <p:nvPr/>
        </p:nvSpPr>
        <p:spPr>
          <a:xfrm>
            <a:off x="2201330" y="3225663"/>
            <a:ext cx="666285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♠ 3</a:t>
            </a: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6" name="Google Shape;436;p38"/>
          <p:cNvSpPr txBox="1"/>
          <p:nvPr/>
        </p:nvSpPr>
        <p:spPr>
          <a:xfrm>
            <a:off x="3282858" y="2231426"/>
            <a:ext cx="1096336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♠ 4</a:t>
            </a: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7" name="Google Shape;437;p38"/>
          <p:cNvSpPr txBox="1"/>
          <p:nvPr/>
        </p:nvSpPr>
        <p:spPr>
          <a:xfrm>
            <a:off x="4260589" y="3225663"/>
            <a:ext cx="666285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♠ ?</a:t>
            </a: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8" name="Google Shape;438;p38"/>
          <p:cNvSpPr txBox="1"/>
          <p:nvPr/>
        </p:nvSpPr>
        <p:spPr>
          <a:xfrm>
            <a:off x="2952257" y="1526963"/>
            <a:ext cx="1346564" cy="658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♠ 9 6 4</a:t>
            </a:r>
            <a:b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9" name="Google Shape;439;p38"/>
          <p:cNvSpPr txBox="1"/>
          <p:nvPr/>
        </p:nvSpPr>
        <p:spPr>
          <a:xfrm>
            <a:off x="3119524" y="4850023"/>
            <a:ext cx="1717020" cy="58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♠ E B 5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0" name="Google Shape;440;p38"/>
          <p:cNvSpPr/>
          <p:nvPr/>
        </p:nvSpPr>
        <p:spPr>
          <a:xfrm>
            <a:off x="1815342" y="3367501"/>
            <a:ext cx="207881" cy="327674"/>
          </a:xfrm>
          <a:prstGeom prst="rect">
            <a:avLst/>
          </a:prstGeom>
          <a:solidFill>
            <a:schemeClr val="lt1">
              <a:alpha val="73333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1" name="Google Shape;441;p38"/>
          <p:cNvSpPr/>
          <p:nvPr/>
        </p:nvSpPr>
        <p:spPr>
          <a:xfrm>
            <a:off x="3769963" y="1638096"/>
            <a:ext cx="207881" cy="327674"/>
          </a:xfrm>
          <a:prstGeom prst="rect">
            <a:avLst/>
          </a:prstGeom>
          <a:solidFill>
            <a:schemeClr val="lt1">
              <a:alpha val="73333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2" name="Google Shape;442;p38"/>
          <p:cNvSpPr/>
          <p:nvPr/>
        </p:nvSpPr>
        <p:spPr>
          <a:xfrm>
            <a:off x="5279463" y="3327753"/>
            <a:ext cx="207881" cy="327674"/>
          </a:xfrm>
          <a:prstGeom prst="rect">
            <a:avLst/>
          </a:prstGeom>
          <a:solidFill>
            <a:schemeClr val="lt1">
              <a:alpha val="73333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3" name="Google Shape;443;p38"/>
          <p:cNvSpPr/>
          <p:nvPr/>
        </p:nvSpPr>
        <p:spPr>
          <a:xfrm>
            <a:off x="3442970" y="4951134"/>
            <a:ext cx="207881" cy="327674"/>
          </a:xfrm>
          <a:prstGeom prst="rect">
            <a:avLst/>
          </a:prstGeom>
          <a:solidFill>
            <a:schemeClr val="lt1">
              <a:alpha val="73333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4" name="Google Shape;444;p38"/>
          <p:cNvSpPr txBox="1"/>
          <p:nvPr/>
        </p:nvSpPr>
        <p:spPr>
          <a:xfrm>
            <a:off x="4327645" y="3225663"/>
            <a:ext cx="666285" cy="46166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♠ K</a:t>
            </a: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5" name="Google Shape;445;p38"/>
          <p:cNvSpPr/>
          <p:nvPr/>
        </p:nvSpPr>
        <p:spPr>
          <a:xfrm>
            <a:off x="2165094" y="2085274"/>
            <a:ext cx="2732051" cy="2743202"/>
          </a:xfrm>
          <a:prstGeom prst="rect">
            <a:avLst/>
          </a:prstGeom>
          <a:noFill/>
          <a:ln w="349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6" name="Google Shape;446;p38"/>
          <p:cNvSpPr/>
          <p:nvPr/>
        </p:nvSpPr>
        <p:spPr>
          <a:xfrm rot="5400000">
            <a:off x="8541541" y="3144156"/>
            <a:ext cx="6358128" cy="569688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a-DK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Det rigtige</a:t>
            </a:r>
            <a:endParaRPr sz="2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7" name="Google Shape;447;p38"/>
          <p:cNvSpPr txBox="1"/>
          <p:nvPr/>
        </p:nvSpPr>
        <p:spPr>
          <a:xfrm>
            <a:off x="3251926" y="4273586"/>
            <a:ext cx="1096336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♠ E</a:t>
            </a: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8" name="Google Shape;448;p38"/>
          <p:cNvSpPr txBox="1"/>
          <p:nvPr/>
        </p:nvSpPr>
        <p:spPr>
          <a:xfrm>
            <a:off x="779114" y="3189235"/>
            <a:ext cx="1717020" cy="58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♠ D T 7 3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9" name="Google Shape;449;p38"/>
          <p:cNvSpPr/>
          <p:nvPr/>
        </p:nvSpPr>
        <p:spPr>
          <a:xfrm>
            <a:off x="1800955" y="3277920"/>
            <a:ext cx="207881" cy="327674"/>
          </a:xfrm>
          <a:prstGeom prst="rect">
            <a:avLst/>
          </a:prstGeom>
          <a:solidFill>
            <a:schemeClr val="lt1">
              <a:alpha val="73333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0" name="Google Shape;450;p38"/>
          <p:cNvSpPr txBox="1"/>
          <p:nvPr/>
        </p:nvSpPr>
        <p:spPr>
          <a:xfrm>
            <a:off x="6660263" y="3238102"/>
            <a:ext cx="4471033" cy="461624"/>
          </a:xfrm>
          <a:prstGeom prst="rect">
            <a:avLst/>
          </a:prstGeom>
          <a:solidFill>
            <a:srgbClr val="D8D8D8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Hvor mange stik får Spilfører i ♠?</a:t>
            </a:r>
            <a:endParaRPr sz="2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Google Shape;455;p39"/>
          <p:cNvSpPr txBox="1"/>
          <p:nvPr/>
        </p:nvSpPr>
        <p:spPr>
          <a:xfrm>
            <a:off x="839788" y="464904"/>
            <a:ext cx="10515600" cy="8073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da-DK" sz="4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2. … men læg højt kort til i 3. hånd</a:t>
            </a:r>
            <a:endParaRPr sz="4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56" name="Google Shape;456;p39"/>
          <p:cNvGrpSpPr/>
          <p:nvPr/>
        </p:nvGrpSpPr>
        <p:grpSpPr>
          <a:xfrm>
            <a:off x="2858821" y="2761041"/>
            <a:ext cx="1440000" cy="1440000"/>
            <a:chOff x="5336351" y="2396766"/>
            <a:chExt cx="1440000" cy="1440000"/>
          </a:xfrm>
        </p:grpSpPr>
        <p:sp>
          <p:nvSpPr>
            <p:cNvPr id="457" name="Google Shape;457;p39"/>
            <p:cNvSpPr/>
            <p:nvPr/>
          </p:nvSpPr>
          <p:spPr>
            <a:xfrm>
              <a:off x="5336351" y="2396766"/>
              <a:ext cx="1440000" cy="1440000"/>
            </a:xfrm>
            <a:prstGeom prst="rect">
              <a:avLst/>
            </a:prstGeom>
            <a:solidFill>
              <a:srgbClr val="385623"/>
            </a:solidFill>
            <a:ln w="12700" cap="flat" cmpd="sng">
              <a:solidFill>
                <a:srgbClr val="31538F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8" name="Google Shape;458;p39"/>
            <p:cNvSpPr/>
            <p:nvPr/>
          </p:nvSpPr>
          <p:spPr>
            <a:xfrm>
              <a:off x="5988000" y="2493775"/>
              <a:ext cx="288000" cy="2880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da-DK"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N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9" name="Google Shape;459;p39"/>
            <p:cNvSpPr/>
            <p:nvPr/>
          </p:nvSpPr>
          <p:spPr>
            <a:xfrm>
              <a:off x="5443036" y="2984402"/>
              <a:ext cx="288000" cy="2880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da-DK"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V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0" name="Google Shape;460;p39"/>
            <p:cNvSpPr/>
            <p:nvPr/>
          </p:nvSpPr>
          <p:spPr>
            <a:xfrm>
              <a:off x="6435488" y="2984400"/>
              <a:ext cx="288000" cy="2880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da-DK"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Ø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1" name="Google Shape;461;p39"/>
            <p:cNvSpPr/>
            <p:nvPr/>
          </p:nvSpPr>
          <p:spPr>
            <a:xfrm>
              <a:off x="5988000" y="3482514"/>
              <a:ext cx="288000" cy="2880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da-DK"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S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62" name="Google Shape;462;p39"/>
          <p:cNvSpPr txBox="1"/>
          <p:nvPr/>
        </p:nvSpPr>
        <p:spPr>
          <a:xfrm>
            <a:off x="4952045" y="3225663"/>
            <a:ext cx="1717020" cy="7090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♠ K 8 2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3" name="Google Shape;463;p39"/>
          <p:cNvSpPr txBox="1"/>
          <p:nvPr/>
        </p:nvSpPr>
        <p:spPr>
          <a:xfrm>
            <a:off x="2201330" y="3225663"/>
            <a:ext cx="666285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♠ 3</a:t>
            </a: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4" name="Google Shape;464;p39"/>
          <p:cNvSpPr txBox="1"/>
          <p:nvPr/>
        </p:nvSpPr>
        <p:spPr>
          <a:xfrm>
            <a:off x="3282858" y="2231426"/>
            <a:ext cx="1096336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♠ 4</a:t>
            </a: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5" name="Google Shape;465;p39"/>
          <p:cNvSpPr txBox="1"/>
          <p:nvPr/>
        </p:nvSpPr>
        <p:spPr>
          <a:xfrm>
            <a:off x="4260589" y="3225663"/>
            <a:ext cx="666285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♠ ?</a:t>
            </a: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6" name="Google Shape;466;p39"/>
          <p:cNvSpPr txBox="1"/>
          <p:nvPr/>
        </p:nvSpPr>
        <p:spPr>
          <a:xfrm>
            <a:off x="2952257" y="1526963"/>
            <a:ext cx="1346564" cy="658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♠ 9 6 4</a:t>
            </a:r>
            <a:b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7" name="Google Shape;467;p39"/>
          <p:cNvSpPr txBox="1"/>
          <p:nvPr/>
        </p:nvSpPr>
        <p:spPr>
          <a:xfrm>
            <a:off x="3119524" y="4850023"/>
            <a:ext cx="1717020" cy="58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♠ E B 5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8" name="Google Shape;468;p39"/>
          <p:cNvSpPr/>
          <p:nvPr/>
        </p:nvSpPr>
        <p:spPr>
          <a:xfrm>
            <a:off x="1815342" y="3367501"/>
            <a:ext cx="207881" cy="327674"/>
          </a:xfrm>
          <a:prstGeom prst="rect">
            <a:avLst/>
          </a:prstGeom>
          <a:solidFill>
            <a:schemeClr val="lt1">
              <a:alpha val="73333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9" name="Google Shape;469;p39"/>
          <p:cNvSpPr/>
          <p:nvPr/>
        </p:nvSpPr>
        <p:spPr>
          <a:xfrm>
            <a:off x="3769963" y="1638096"/>
            <a:ext cx="207881" cy="327674"/>
          </a:xfrm>
          <a:prstGeom prst="rect">
            <a:avLst/>
          </a:prstGeom>
          <a:solidFill>
            <a:schemeClr val="lt1">
              <a:alpha val="73333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0" name="Google Shape;470;p39"/>
          <p:cNvSpPr/>
          <p:nvPr/>
        </p:nvSpPr>
        <p:spPr>
          <a:xfrm>
            <a:off x="5279463" y="3327753"/>
            <a:ext cx="207881" cy="327674"/>
          </a:xfrm>
          <a:prstGeom prst="rect">
            <a:avLst/>
          </a:prstGeom>
          <a:solidFill>
            <a:schemeClr val="lt1">
              <a:alpha val="73333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1" name="Google Shape;471;p39"/>
          <p:cNvSpPr/>
          <p:nvPr/>
        </p:nvSpPr>
        <p:spPr>
          <a:xfrm>
            <a:off x="3442970" y="4951134"/>
            <a:ext cx="207881" cy="327674"/>
          </a:xfrm>
          <a:prstGeom prst="rect">
            <a:avLst/>
          </a:prstGeom>
          <a:solidFill>
            <a:schemeClr val="lt1">
              <a:alpha val="73333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2" name="Google Shape;472;p39"/>
          <p:cNvSpPr/>
          <p:nvPr/>
        </p:nvSpPr>
        <p:spPr>
          <a:xfrm>
            <a:off x="2981748" y="5749940"/>
            <a:ext cx="3890252" cy="793330"/>
          </a:xfrm>
          <a:prstGeom prst="wedgeRoundRectCallout">
            <a:avLst>
              <a:gd name="adj1" fmla="val -31195"/>
              <a:gd name="adj2" fmla="val -104033"/>
              <a:gd name="adj3" fmla="val 16667"/>
            </a:avLst>
          </a:prstGeom>
          <a:solidFill>
            <a:srgbClr val="FFEEB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Og hvad end Spilfører lægger (♠ B eller ♠ 5)……</a:t>
            </a:r>
            <a:endParaRPr sz="2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3" name="Google Shape;473;p39"/>
          <p:cNvSpPr txBox="1"/>
          <p:nvPr/>
        </p:nvSpPr>
        <p:spPr>
          <a:xfrm>
            <a:off x="4327645" y="3225663"/>
            <a:ext cx="666285" cy="46166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♠ 2</a:t>
            </a: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4" name="Google Shape;474;p39"/>
          <p:cNvSpPr/>
          <p:nvPr/>
        </p:nvSpPr>
        <p:spPr>
          <a:xfrm>
            <a:off x="2165094" y="2085274"/>
            <a:ext cx="2732051" cy="2743202"/>
          </a:xfrm>
          <a:prstGeom prst="rect">
            <a:avLst/>
          </a:prstGeom>
          <a:noFill/>
          <a:ln w="349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5" name="Google Shape;475;p39"/>
          <p:cNvSpPr/>
          <p:nvPr/>
        </p:nvSpPr>
        <p:spPr>
          <a:xfrm rot="5400000">
            <a:off x="8541541" y="3144156"/>
            <a:ext cx="6358128" cy="569688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a-DK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Det rigtige</a:t>
            </a:r>
            <a:endParaRPr sz="2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6" name="Google Shape;476;p39"/>
          <p:cNvSpPr txBox="1"/>
          <p:nvPr/>
        </p:nvSpPr>
        <p:spPr>
          <a:xfrm>
            <a:off x="3251926" y="4273586"/>
            <a:ext cx="1096336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♠ E</a:t>
            </a: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7" name="Google Shape;477;p39"/>
          <p:cNvSpPr txBox="1"/>
          <p:nvPr/>
        </p:nvSpPr>
        <p:spPr>
          <a:xfrm>
            <a:off x="779114" y="3189235"/>
            <a:ext cx="1717020" cy="58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♠ D T 7 3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8" name="Google Shape;478;p39"/>
          <p:cNvSpPr/>
          <p:nvPr/>
        </p:nvSpPr>
        <p:spPr>
          <a:xfrm>
            <a:off x="1800955" y="3277920"/>
            <a:ext cx="207881" cy="327674"/>
          </a:xfrm>
          <a:prstGeom prst="rect">
            <a:avLst/>
          </a:prstGeom>
          <a:solidFill>
            <a:schemeClr val="lt1">
              <a:alpha val="73333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9" name="Google Shape;479;p39"/>
          <p:cNvSpPr/>
          <p:nvPr/>
        </p:nvSpPr>
        <p:spPr>
          <a:xfrm>
            <a:off x="5296420" y="1087547"/>
            <a:ext cx="3580037" cy="1098091"/>
          </a:xfrm>
          <a:prstGeom prst="wedgeRoundRectCallout">
            <a:avLst>
              <a:gd name="adj1" fmla="val -76997"/>
              <a:gd name="adj2" fmla="val 23531"/>
              <a:gd name="adj3" fmla="val 16667"/>
            </a:avLst>
          </a:prstGeom>
          <a:solidFill>
            <a:srgbClr val="FFEEB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Hvis alle andre end Vest spiller ♠, eksempelvis en ♠ 6 fra Nord….</a:t>
            </a:r>
            <a:endParaRPr sz="2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0" name="Google Shape;480;p39"/>
          <p:cNvSpPr/>
          <p:nvPr/>
        </p:nvSpPr>
        <p:spPr>
          <a:xfrm>
            <a:off x="6680213" y="2419138"/>
            <a:ext cx="2182369" cy="628862"/>
          </a:xfrm>
          <a:prstGeom prst="wedgeRoundRectCallout">
            <a:avLst>
              <a:gd name="adj1" fmla="val -63945"/>
              <a:gd name="adj2" fmla="val 118518"/>
              <a:gd name="adj3" fmla="val 16667"/>
            </a:avLst>
          </a:prstGeom>
          <a:solidFill>
            <a:srgbClr val="FFEEB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Øst spiller ♠ 2</a:t>
            </a:r>
            <a:endParaRPr sz="2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1" name="Google Shape;481;p39"/>
          <p:cNvSpPr txBox="1"/>
          <p:nvPr/>
        </p:nvSpPr>
        <p:spPr>
          <a:xfrm>
            <a:off x="6648071" y="3713590"/>
            <a:ext cx="3593209" cy="461624"/>
          </a:xfrm>
          <a:prstGeom prst="rect">
            <a:avLst/>
          </a:prstGeom>
          <a:solidFill>
            <a:srgbClr val="D8D8D8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Spilfører får kun et stik i ♠!</a:t>
            </a:r>
            <a:endParaRPr sz="2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2" name="Google Shape;482;p39"/>
          <p:cNvSpPr/>
          <p:nvPr/>
        </p:nvSpPr>
        <p:spPr>
          <a:xfrm>
            <a:off x="114821" y="4175214"/>
            <a:ext cx="1894016" cy="1971391"/>
          </a:xfrm>
          <a:prstGeom prst="wedgeRoundRectCallout">
            <a:avLst>
              <a:gd name="adj1" fmla="val 21808"/>
              <a:gd name="adj2" fmla="val -73802"/>
              <a:gd name="adj3" fmla="val 16667"/>
            </a:avLst>
          </a:prstGeom>
          <a:solidFill>
            <a:srgbClr val="FFEEB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Så får Vest stikket. Vest har ”gaffel” (♠ DT) over ♠ B. </a:t>
            </a:r>
            <a:endParaRPr sz="2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3" name="Google Shape;483;p39"/>
          <p:cNvSpPr/>
          <p:nvPr/>
        </p:nvSpPr>
        <p:spPr>
          <a:xfrm>
            <a:off x="5761047" y="3333849"/>
            <a:ext cx="207881" cy="327674"/>
          </a:xfrm>
          <a:prstGeom prst="rect">
            <a:avLst/>
          </a:prstGeom>
          <a:solidFill>
            <a:schemeClr val="lt1">
              <a:alpha val="73333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4" name="Google Shape;484;p39"/>
          <p:cNvSpPr/>
          <p:nvPr/>
        </p:nvSpPr>
        <p:spPr>
          <a:xfrm>
            <a:off x="3483451" y="1644192"/>
            <a:ext cx="207881" cy="327674"/>
          </a:xfrm>
          <a:prstGeom prst="rect">
            <a:avLst/>
          </a:prstGeom>
          <a:solidFill>
            <a:schemeClr val="lt1">
              <a:alpha val="73333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" name="Google Shape;489;p40"/>
          <p:cNvSpPr txBox="1"/>
          <p:nvPr/>
        </p:nvSpPr>
        <p:spPr>
          <a:xfrm>
            <a:off x="839788" y="464904"/>
            <a:ext cx="10515600" cy="8073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da-DK" sz="4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2. … men læg højt kort til i 3. hånd  </a:t>
            </a:r>
            <a:r>
              <a:rPr lang="da-DK" sz="4000" b="1" i="0" u="none" strike="noStrike" cap="none">
                <a:solidFill>
                  <a:schemeClr val="dk1"/>
                </a:solidFill>
                <a:highlight>
                  <a:srgbClr val="FF0000"/>
                </a:highlight>
                <a:latin typeface="Calibri"/>
                <a:ea typeface="Calibri"/>
                <a:cs typeface="Calibri"/>
                <a:sym typeface="Calibri"/>
              </a:rPr>
              <a:t>TAKE 2</a:t>
            </a:r>
            <a:endParaRPr sz="4000" b="0" i="0" u="none" strike="noStrike" cap="none">
              <a:solidFill>
                <a:srgbClr val="000000"/>
              </a:solidFill>
              <a:highlight>
                <a:srgbClr val="FF0000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90" name="Google Shape;490;p40"/>
          <p:cNvGrpSpPr/>
          <p:nvPr/>
        </p:nvGrpSpPr>
        <p:grpSpPr>
          <a:xfrm>
            <a:off x="2858821" y="2761041"/>
            <a:ext cx="1440000" cy="1440000"/>
            <a:chOff x="5336351" y="2396766"/>
            <a:chExt cx="1440000" cy="1440000"/>
          </a:xfrm>
        </p:grpSpPr>
        <p:sp>
          <p:nvSpPr>
            <p:cNvPr id="491" name="Google Shape;491;p40"/>
            <p:cNvSpPr/>
            <p:nvPr/>
          </p:nvSpPr>
          <p:spPr>
            <a:xfrm>
              <a:off x="5336351" y="2396766"/>
              <a:ext cx="1440000" cy="1440000"/>
            </a:xfrm>
            <a:prstGeom prst="rect">
              <a:avLst/>
            </a:prstGeom>
            <a:solidFill>
              <a:srgbClr val="385623"/>
            </a:solidFill>
            <a:ln w="12700" cap="flat" cmpd="sng">
              <a:solidFill>
                <a:srgbClr val="31538F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2" name="Google Shape;492;p40"/>
            <p:cNvSpPr/>
            <p:nvPr/>
          </p:nvSpPr>
          <p:spPr>
            <a:xfrm>
              <a:off x="5988000" y="2493775"/>
              <a:ext cx="288000" cy="2880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da-DK"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N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3" name="Google Shape;493;p40"/>
            <p:cNvSpPr/>
            <p:nvPr/>
          </p:nvSpPr>
          <p:spPr>
            <a:xfrm>
              <a:off x="5443036" y="2984402"/>
              <a:ext cx="288000" cy="2880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da-DK"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V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4" name="Google Shape;494;p40"/>
            <p:cNvSpPr/>
            <p:nvPr/>
          </p:nvSpPr>
          <p:spPr>
            <a:xfrm>
              <a:off x="6435488" y="2984400"/>
              <a:ext cx="288000" cy="2880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da-DK"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Ø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5" name="Google Shape;495;p40"/>
            <p:cNvSpPr/>
            <p:nvPr/>
          </p:nvSpPr>
          <p:spPr>
            <a:xfrm>
              <a:off x="5988000" y="3482514"/>
              <a:ext cx="288000" cy="2880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da-DK"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S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96" name="Google Shape;496;p40"/>
          <p:cNvSpPr txBox="1"/>
          <p:nvPr/>
        </p:nvSpPr>
        <p:spPr>
          <a:xfrm>
            <a:off x="4952045" y="3225663"/>
            <a:ext cx="1717020" cy="7090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♠ K 8 2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7" name="Google Shape;497;p40"/>
          <p:cNvSpPr txBox="1"/>
          <p:nvPr/>
        </p:nvSpPr>
        <p:spPr>
          <a:xfrm>
            <a:off x="2952257" y="1526963"/>
            <a:ext cx="1346564" cy="658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♠ 9 6 4</a:t>
            </a:r>
            <a:b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8" name="Google Shape;498;p40"/>
          <p:cNvSpPr txBox="1"/>
          <p:nvPr/>
        </p:nvSpPr>
        <p:spPr>
          <a:xfrm>
            <a:off x="3119524" y="4850023"/>
            <a:ext cx="1717020" cy="58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♠ E B 5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9" name="Google Shape;499;p40"/>
          <p:cNvSpPr/>
          <p:nvPr/>
        </p:nvSpPr>
        <p:spPr>
          <a:xfrm>
            <a:off x="1815342" y="3367501"/>
            <a:ext cx="207881" cy="327674"/>
          </a:xfrm>
          <a:prstGeom prst="rect">
            <a:avLst/>
          </a:prstGeom>
          <a:solidFill>
            <a:schemeClr val="lt1">
              <a:alpha val="73333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0" name="Google Shape;500;p40"/>
          <p:cNvSpPr/>
          <p:nvPr/>
        </p:nvSpPr>
        <p:spPr>
          <a:xfrm>
            <a:off x="2165094" y="2085274"/>
            <a:ext cx="2732051" cy="2743202"/>
          </a:xfrm>
          <a:prstGeom prst="rect">
            <a:avLst/>
          </a:prstGeom>
          <a:noFill/>
          <a:ln w="349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1" name="Google Shape;501;p40"/>
          <p:cNvSpPr/>
          <p:nvPr/>
        </p:nvSpPr>
        <p:spPr>
          <a:xfrm rot="5400000">
            <a:off x="8541541" y="3144156"/>
            <a:ext cx="6358128" cy="569688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a-DK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Det forkerte</a:t>
            </a:r>
            <a:endParaRPr sz="2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2" name="Google Shape;502;p40"/>
          <p:cNvSpPr txBox="1"/>
          <p:nvPr/>
        </p:nvSpPr>
        <p:spPr>
          <a:xfrm>
            <a:off x="779114" y="3189235"/>
            <a:ext cx="1717020" cy="58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♠ D T 7 3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3" name="Google Shape;503;p40"/>
          <p:cNvSpPr txBox="1"/>
          <p:nvPr/>
        </p:nvSpPr>
        <p:spPr>
          <a:xfrm>
            <a:off x="6648071" y="2957686"/>
            <a:ext cx="3593209" cy="1200288"/>
          </a:xfrm>
          <a:prstGeom prst="rect">
            <a:avLst/>
          </a:prstGeom>
          <a:solidFill>
            <a:srgbClr val="D8D8D8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Men hvad nu hvis modspillet ikke lægger højt i tredje hånd?</a:t>
            </a:r>
            <a:endParaRPr sz="2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" name="Google Shape;508;p41"/>
          <p:cNvSpPr txBox="1"/>
          <p:nvPr/>
        </p:nvSpPr>
        <p:spPr>
          <a:xfrm>
            <a:off x="839788" y="464904"/>
            <a:ext cx="10515600" cy="8073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da-DK" sz="4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2. … men læg højt kort til i 3. hånd  </a:t>
            </a:r>
            <a:r>
              <a:rPr lang="da-DK" sz="4000" b="1" i="0" u="none" strike="noStrike" cap="none">
                <a:solidFill>
                  <a:schemeClr val="dk1"/>
                </a:solidFill>
                <a:highlight>
                  <a:srgbClr val="FF0000"/>
                </a:highlight>
                <a:latin typeface="Calibri"/>
                <a:ea typeface="Calibri"/>
                <a:cs typeface="Calibri"/>
                <a:sym typeface="Calibri"/>
              </a:rPr>
              <a:t>TAKE 2</a:t>
            </a:r>
            <a:endParaRPr sz="4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509" name="Google Shape;509;p41"/>
          <p:cNvGrpSpPr/>
          <p:nvPr/>
        </p:nvGrpSpPr>
        <p:grpSpPr>
          <a:xfrm>
            <a:off x="2858821" y="2761041"/>
            <a:ext cx="1440000" cy="1440000"/>
            <a:chOff x="5336351" y="2396766"/>
            <a:chExt cx="1440000" cy="1440000"/>
          </a:xfrm>
        </p:grpSpPr>
        <p:sp>
          <p:nvSpPr>
            <p:cNvPr id="510" name="Google Shape;510;p41"/>
            <p:cNvSpPr/>
            <p:nvPr/>
          </p:nvSpPr>
          <p:spPr>
            <a:xfrm>
              <a:off x="5336351" y="2396766"/>
              <a:ext cx="1440000" cy="1440000"/>
            </a:xfrm>
            <a:prstGeom prst="rect">
              <a:avLst/>
            </a:prstGeom>
            <a:solidFill>
              <a:srgbClr val="385623"/>
            </a:solidFill>
            <a:ln w="12700" cap="flat" cmpd="sng">
              <a:solidFill>
                <a:srgbClr val="31538F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1" name="Google Shape;511;p41"/>
            <p:cNvSpPr/>
            <p:nvPr/>
          </p:nvSpPr>
          <p:spPr>
            <a:xfrm>
              <a:off x="5988000" y="2493775"/>
              <a:ext cx="288000" cy="2880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da-DK"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N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2" name="Google Shape;512;p41"/>
            <p:cNvSpPr/>
            <p:nvPr/>
          </p:nvSpPr>
          <p:spPr>
            <a:xfrm>
              <a:off x="5443036" y="2984402"/>
              <a:ext cx="288000" cy="2880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da-DK"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V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3" name="Google Shape;513;p41"/>
            <p:cNvSpPr/>
            <p:nvPr/>
          </p:nvSpPr>
          <p:spPr>
            <a:xfrm>
              <a:off x="6435488" y="2984400"/>
              <a:ext cx="288000" cy="2880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da-DK"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Ø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4" name="Google Shape;514;p41"/>
            <p:cNvSpPr/>
            <p:nvPr/>
          </p:nvSpPr>
          <p:spPr>
            <a:xfrm>
              <a:off x="5988000" y="3482514"/>
              <a:ext cx="288000" cy="2880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da-DK"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S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15" name="Google Shape;515;p41"/>
          <p:cNvSpPr txBox="1"/>
          <p:nvPr/>
        </p:nvSpPr>
        <p:spPr>
          <a:xfrm>
            <a:off x="4952045" y="3225663"/>
            <a:ext cx="1717020" cy="7090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♠ K 8 2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6" name="Google Shape;516;p41"/>
          <p:cNvSpPr txBox="1"/>
          <p:nvPr/>
        </p:nvSpPr>
        <p:spPr>
          <a:xfrm>
            <a:off x="2201330" y="3225663"/>
            <a:ext cx="666285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♠ 3</a:t>
            </a: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7" name="Google Shape;517;p41"/>
          <p:cNvSpPr txBox="1"/>
          <p:nvPr/>
        </p:nvSpPr>
        <p:spPr>
          <a:xfrm>
            <a:off x="3282858" y="2231426"/>
            <a:ext cx="1096336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♠ 4</a:t>
            </a: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8" name="Google Shape;518;p41"/>
          <p:cNvSpPr txBox="1"/>
          <p:nvPr/>
        </p:nvSpPr>
        <p:spPr>
          <a:xfrm>
            <a:off x="4260589" y="3225663"/>
            <a:ext cx="666285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♠ ?</a:t>
            </a: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9" name="Google Shape;519;p41"/>
          <p:cNvSpPr txBox="1"/>
          <p:nvPr/>
        </p:nvSpPr>
        <p:spPr>
          <a:xfrm>
            <a:off x="2952257" y="1526963"/>
            <a:ext cx="1346564" cy="658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♠ 9 6 4</a:t>
            </a:r>
            <a:b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0" name="Google Shape;520;p41"/>
          <p:cNvSpPr txBox="1"/>
          <p:nvPr/>
        </p:nvSpPr>
        <p:spPr>
          <a:xfrm>
            <a:off x="3119524" y="4850023"/>
            <a:ext cx="1717020" cy="58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♠ E B 5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1" name="Google Shape;521;p41"/>
          <p:cNvSpPr/>
          <p:nvPr/>
        </p:nvSpPr>
        <p:spPr>
          <a:xfrm>
            <a:off x="1815342" y="3367501"/>
            <a:ext cx="207881" cy="327674"/>
          </a:xfrm>
          <a:prstGeom prst="rect">
            <a:avLst/>
          </a:prstGeom>
          <a:solidFill>
            <a:schemeClr val="lt1">
              <a:alpha val="73333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2" name="Google Shape;522;p41"/>
          <p:cNvSpPr/>
          <p:nvPr/>
        </p:nvSpPr>
        <p:spPr>
          <a:xfrm>
            <a:off x="3769963" y="1638096"/>
            <a:ext cx="207881" cy="327674"/>
          </a:xfrm>
          <a:prstGeom prst="rect">
            <a:avLst/>
          </a:prstGeom>
          <a:solidFill>
            <a:schemeClr val="lt1">
              <a:alpha val="73333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3" name="Google Shape;523;p41"/>
          <p:cNvSpPr/>
          <p:nvPr/>
        </p:nvSpPr>
        <p:spPr>
          <a:xfrm>
            <a:off x="5486727" y="3327753"/>
            <a:ext cx="207881" cy="327674"/>
          </a:xfrm>
          <a:prstGeom prst="rect">
            <a:avLst/>
          </a:prstGeom>
          <a:solidFill>
            <a:schemeClr val="lt1">
              <a:alpha val="73333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4" name="Google Shape;524;p41"/>
          <p:cNvSpPr/>
          <p:nvPr/>
        </p:nvSpPr>
        <p:spPr>
          <a:xfrm>
            <a:off x="6582677" y="2788331"/>
            <a:ext cx="1987550" cy="1219954"/>
          </a:xfrm>
          <a:prstGeom prst="wedgeRoundRectCallout">
            <a:avLst>
              <a:gd name="adj1" fmla="val -70755"/>
              <a:gd name="adj2" fmla="val 6872"/>
              <a:gd name="adj3" fmla="val 16667"/>
            </a:avLst>
          </a:prstGeom>
          <a:solidFill>
            <a:srgbClr val="FFEEB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Denne gang stikker du kun med ♠ 8</a:t>
            </a:r>
            <a:endParaRPr sz="2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5" name="Google Shape;525;p41"/>
          <p:cNvSpPr txBox="1"/>
          <p:nvPr/>
        </p:nvSpPr>
        <p:spPr>
          <a:xfrm>
            <a:off x="4327645" y="3225663"/>
            <a:ext cx="666285" cy="46166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♠ 8</a:t>
            </a: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6" name="Google Shape;526;p41"/>
          <p:cNvSpPr/>
          <p:nvPr/>
        </p:nvSpPr>
        <p:spPr>
          <a:xfrm>
            <a:off x="2165094" y="2085274"/>
            <a:ext cx="2732051" cy="2743202"/>
          </a:xfrm>
          <a:prstGeom prst="rect">
            <a:avLst/>
          </a:prstGeom>
          <a:noFill/>
          <a:ln w="349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7" name="Google Shape;527;p41"/>
          <p:cNvSpPr/>
          <p:nvPr/>
        </p:nvSpPr>
        <p:spPr>
          <a:xfrm>
            <a:off x="302491" y="2038248"/>
            <a:ext cx="1678709" cy="715542"/>
          </a:xfrm>
          <a:prstGeom prst="wedgeRoundRectCallout">
            <a:avLst>
              <a:gd name="adj1" fmla="val 56313"/>
              <a:gd name="adj2" fmla="val 126142"/>
              <a:gd name="adj3" fmla="val 16667"/>
            </a:avLst>
          </a:prstGeom>
          <a:solidFill>
            <a:srgbClr val="FFEEB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Makker spiller ♠ ud</a:t>
            </a:r>
            <a:endParaRPr sz="2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8" name="Google Shape;528;p41"/>
          <p:cNvSpPr/>
          <p:nvPr/>
        </p:nvSpPr>
        <p:spPr>
          <a:xfrm>
            <a:off x="5454916" y="5098715"/>
            <a:ext cx="2304303" cy="1219954"/>
          </a:xfrm>
          <a:prstGeom prst="wedgeRoundRectCallout">
            <a:avLst>
              <a:gd name="adj1" fmla="val -114308"/>
              <a:gd name="adj2" fmla="val -56089"/>
              <a:gd name="adj3" fmla="val 16667"/>
            </a:avLst>
          </a:prstGeom>
          <a:solidFill>
            <a:srgbClr val="FFEEB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a-DK"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Nu kan Spilfører nøjes med </a:t>
            </a: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♠ B</a:t>
            </a:r>
            <a:endParaRPr sz="2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9" name="Google Shape;529;p41"/>
          <p:cNvSpPr txBox="1"/>
          <p:nvPr/>
        </p:nvSpPr>
        <p:spPr>
          <a:xfrm>
            <a:off x="3251926" y="4273586"/>
            <a:ext cx="1096336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♠ B</a:t>
            </a: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0" name="Google Shape;530;p41"/>
          <p:cNvSpPr txBox="1"/>
          <p:nvPr/>
        </p:nvSpPr>
        <p:spPr>
          <a:xfrm>
            <a:off x="779114" y="3189235"/>
            <a:ext cx="1717020" cy="58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♠ D T 7 3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1" name="Google Shape;531;p41"/>
          <p:cNvSpPr/>
          <p:nvPr/>
        </p:nvSpPr>
        <p:spPr>
          <a:xfrm>
            <a:off x="1800955" y="3277920"/>
            <a:ext cx="207881" cy="327674"/>
          </a:xfrm>
          <a:prstGeom prst="rect">
            <a:avLst/>
          </a:prstGeom>
          <a:solidFill>
            <a:schemeClr val="lt1">
              <a:alpha val="73333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2" name="Google Shape;532;p41"/>
          <p:cNvSpPr/>
          <p:nvPr/>
        </p:nvSpPr>
        <p:spPr>
          <a:xfrm>
            <a:off x="5296421" y="1087547"/>
            <a:ext cx="1867934" cy="878223"/>
          </a:xfrm>
          <a:prstGeom prst="wedgeRoundRectCallout">
            <a:avLst>
              <a:gd name="adj1" fmla="val -107306"/>
              <a:gd name="adj2" fmla="val 26308"/>
              <a:gd name="adj3" fmla="val 16667"/>
            </a:avLst>
          </a:prstGeom>
          <a:solidFill>
            <a:srgbClr val="FFEEB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Bordet lægger lavt.</a:t>
            </a:r>
            <a:endParaRPr sz="2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3" name="Google Shape;533;p41"/>
          <p:cNvSpPr/>
          <p:nvPr/>
        </p:nvSpPr>
        <p:spPr>
          <a:xfrm rot="5400000">
            <a:off x="8541541" y="3144156"/>
            <a:ext cx="6358128" cy="569688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a-DK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Det forkerte</a:t>
            </a:r>
            <a:endParaRPr sz="2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4" name="Google Shape;534;p41"/>
          <p:cNvSpPr txBox="1"/>
          <p:nvPr/>
        </p:nvSpPr>
        <p:spPr>
          <a:xfrm>
            <a:off x="6648071" y="4201270"/>
            <a:ext cx="4189366" cy="830956"/>
          </a:xfrm>
          <a:prstGeom prst="rect">
            <a:avLst/>
          </a:prstGeom>
          <a:solidFill>
            <a:srgbClr val="D8D8D8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Og nu får spilfører 2 stik i ♠. </a:t>
            </a:r>
            <a:r>
              <a:rPr lang="da-DK"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Et på </a:t>
            </a: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♠ Es og et på ♠ B.</a:t>
            </a:r>
            <a:endParaRPr/>
          </a:p>
        </p:txBody>
      </p:sp>
      <p:sp>
        <p:nvSpPr>
          <p:cNvPr id="535" name="Google Shape;535;p41"/>
          <p:cNvSpPr/>
          <p:nvPr/>
        </p:nvSpPr>
        <p:spPr>
          <a:xfrm>
            <a:off x="3688407" y="4967577"/>
            <a:ext cx="207881" cy="327674"/>
          </a:xfrm>
          <a:prstGeom prst="rect">
            <a:avLst/>
          </a:prstGeom>
          <a:solidFill>
            <a:schemeClr val="lt1">
              <a:alpha val="73333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0" name="Google Shape;540;p4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63138" y="1619452"/>
            <a:ext cx="5735212" cy="4135171"/>
          </a:xfrm>
          <a:prstGeom prst="rect">
            <a:avLst/>
          </a:prstGeom>
          <a:noFill/>
          <a:ln>
            <a:noFill/>
          </a:ln>
        </p:spPr>
      </p:pic>
      <p:sp>
        <p:nvSpPr>
          <p:cNvPr id="541" name="Google Shape;541;p42"/>
          <p:cNvSpPr/>
          <p:nvPr/>
        </p:nvSpPr>
        <p:spPr>
          <a:xfrm>
            <a:off x="1019175" y="276225"/>
            <a:ext cx="10807065" cy="1100138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da-DK" sz="4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Man vinder masser af point ved godt modspil!</a:t>
            </a:r>
            <a:endParaRPr/>
          </a:p>
        </p:txBody>
      </p:sp>
      <p:sp>
        <p:nvSpPr>
          <p:cNvPr id="542" name="Google Shape;542;p42"/>
          <p:cNvSpPr/>
          <p:nvPr/>
        </p:nvSpPr>
        <p:spPr>
          <a:xfrm>
            <a:off x="7133552" y="2300313"/>
            <a:ext cx="4486948" cy="37103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a-DK" sz="2400" b="1" i="0" u="sng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Tilspil i </a:t>
            </a:r>
            <a:r>
              <a:rPr lang="da-DK" sz="2400" b="1" i="0" u="sng" strike="noStrike" cap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3. hånd: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-"/>
            </a:pP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Med tilspil af ♠ K (= højt), så får spilfører </a:t>
            </a:r>
            <a:r>
              <a:rPr lang="da-DK" sz="2400" b="1" i="0" u="none" strike="noStrike" cap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stik i ♠.</a:t>
            </a: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-"/>
            </a:pP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Med tilspil af ♠ 8 (= ikke højt), så får spilfører </a:t>
            </a:r>
            <a:r>
              <a:rPr lang="da-DK" sz="2400" b="1" i="0" u="none" strike="noStrike" cap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stik i ♠.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a-DK" sz="2400" b="1" i="0" u="sng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Læg højt i 3. hånd!</a:t>
            </a:r>
            <a:endParaRPr/>
          </a:p>
        </p:txBody>
      </p:sp>
      <p:sp>
        <p:nvSpPr>
          <p:cNvPr id="543" name="Google Shape;543;p42"/>
          <p:cNvSpPr/>
          <p:nvPr/>
        </p:nvSpPr>
        <p:spPr>
          <a:xfrm>
            <a:off x="9918797" y="6229186"/>
            <a:ext cx="1548384" cy="4243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a-DK" sz="2400" b="1" i="0" u="none" strike="noStrike" cap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Øvelser 2</a:t>
            </a:r>
            <a:endParaRPr/>
          </a:p>
        </p:txBody>
      </p:sp>
      <p:sp>
        <p:nvSpPr>
          <p:cNvPr id="544" name="Google Shape;544;p42"/>
          <p:cNvSpPr txBox="1"/>
          <p:nvPr/>
        </p:nvSpPr>
        <p:spPr>
          <a:xfrm>
            <a:off x="7181088" y="1804416"/>
            <a:ext cx="2254143" cy="461665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a-DK" sz="2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KONKLUSION</a:t>
            </a:r>
            <a:endParaRPr sz="24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lede 4">
            <a:extLst>
              <a:ext uri="{FF2B5EF4-FFF2-40B4-BE49-F238E27FC236}">
                <a16:creationId xmlns:a16="http://schemas.microsoft.com/office/drawing/2014/main" id="{63A55A13-15F4-7126-1796-5D612E8591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742" y="257725"/>
            <a:ext cx="11204478" cy="2833817"/>
          </a:xfrm>
          <a:prstGeom prst="rect">
            <a:avLst/>
          </a:prstGeom>
        </p:spPr>
      </p:pic>
      <p:pic>
        <p:nvPicPr>
          <p:cNvPr id="10" name="Billede 9">
            <a:extLst>
              <a:ext uri="{FF2B5EF4-FFF2-40B4-BE49-F238E27FC236}">
                <a16:creationId xmlns:a16="http://schemas.microsoft.com/office/drawing/2014/main" id="{3B413D86-0B16-CFCF-BCDE-398C577FD6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97086" y="1300591"/>
            <a:ext cx="8107681" cy="4534151"/>
          </a:xfrm>
          <a:prstGeom prst="rect">
            <a:avLst/>
          </a:prstGeom>
        </p:spPr>
      </p:pic>
      <p:sp>
        <p:nvSpPr>
          <p:cNvPr id="11" name="Rektangel 10">
            <a:extLst>
              <a:ext uri="{FF2B5EF4-FFF2-40B4-BE49-F238E27FC236}">
                <a16:creationId xmlns:a16="http://schemas.microsoft.com/office/drawing/2014/main" id="{0C58CFDE-5C36-38B3-CA9A-A1310B5A9B72}"/>
              </a:ext>
            </a:extLst>
          </p:cNvPr>
          <p:cNvSpPr/>
          <p:nvPr/>
        </p:nvSpPr>
        <p:spPr>
          <a:xfrm>
            <a:off x="4082142" y="2803070"/>
            <a:ext cx="3777344" cy="182335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12" name="Rektangel 11">
            <a:extLst>
              <a:ext uri="{FF2B5EF4-FFF2-40B4-BE49-F238E27FC236}">
                <a16:creationId xmlns:a16="http://schemas.microsoft.com/office/drawing/2014/main" id="{791C9484-3805-04AB-4823-283612B75C14}"/>
              </a:ext>
            </a:extLst>
          </p:cNvPr>
          <p:cNvSpPr/>
          <p:nvPr/>
        </p:nvSpPr>
        <p:spPr>
          <a:xfrm>
            <a:off x="4100868" y="4833257"/>
            <a:ext cx="3889246" cy="8360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3" name="Rektangel 12">
            <a:extLst>
              <a:ext uri="{FF2B5EF4-FFF2-40B4-BE49-F238E27FC236}">
                <a16:creationId xmlns:a16="http://schemas.microsoft.com/office/drawing/2014/main" id="{2B4013E7-D410-BA3A-9A2B-272B5C686357}"/>
              </a:ext>
            </a:extLst>
          </p:cNvPr>
          <p:cNvSpPr/>
          <p:nvPr/>
        </p:nvSpPr>
        <p:spPr>
          <a:xfrm>
            <a:off x="8207829" y="2100942"/>
            <a:ext cx="3298371" cy="3918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2E0C9FB9-9BAD-773C-D1EB-547AA47B8EA9}"/>
              </a:ext>
            </a:extLst>
          </p:cNvPr>
          <p:cNvSpPr/>
          <p:nvPr/>
        </p:nvSpPr>
        <p:spPr>
          <a:xfrm>
            <a:off x="8207828" y="2699655"/>
            <a:ext cx="3574430" cy="182335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5" name="Rektangel 14">
            <a:extLst>
              <a:ext uri="{FF2B5EF4-FFF2-40B4-BE49-F238E27FC236}">
                <a16:creationId xmlns:a16="http://schemas.microsoft.com/office/drawing/2014/main" id="{86CFF852-1EE4-F3C1-C03D-030B42F89CB7}"/>
              </a:ext>
            </a:extLst>
          </p:cNvPr>
          <p:cNvSpPr/>
          <p:nvPr/>
        </p:nvSpPr>
        <p:spPr>
          <a:xfrm>
            <a:off x="8284028" y="4920343"/>
            <a:ext cx="3498229" cy="4819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349842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>
            <a:extLst>
              <a:ext uri="{FF2B5EF4-FFF2-40B4-BE49-F238E27FC236}">
                <a16:creationId xmlns:a16="http://schemas.microsoft.com/office/drawing/2014/main" id="{D3422764-E169-D591-C684-9F38D6C070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955" y="393792"/>
            <a:ext cx="10531577" cy="2730409"/>
          </a:xfrm>
          <a:prstGeom prst="rect">
            <a:avLst/>
          </a:prstGeom>
        </p:spPr>
      </p:pic>
      <p:pic>
        <p:nvPicPr>
          <p:cNvPr id="5" name="Billede 4">
            <a:extLst>
              <a:ext uri="{FF2B5EF4-FFF2-40B4-BE49-F238E27FC236}">
                <a16:creationId xmlns:a16="http://schemas.microsoft.com/office/drawing/2014/main" id="{FF08027F-BD23-FD70-7ADA-633DBC64F1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10743" y="1459137"/>
            <a:ext cx="7881257" cy="4234092"/>
          </a:xfrm>
          <a:prstGeom prst="rect">
            <a:avLst/>
          </a:prstGeom>
        </p:spPr>
      </p:pic>
      <p:sp>
        <p:nvSpPr>
          <p:cNvPr id="16" name="Rektangel 15">
            <a:extLst>
              <a:ext uri="{FF2B5EF4-FFF2-40B4-BE49-F238E27FC236}">
                <a16:creationId xmlns:a16="http://schemas.microsoft.com/office/drawing/2014/main" id="{E73D32B1-5E54-961B-66A2-B16675065214}"/>
              </a:ext>
            </a:extLst>
          </p:cNvPr>
          <p:cNvSpPr/>
          <p:nvPr/>
        </p:nvSpPr>
        <p:spPr>
          <a:xfrm>
            <a:off x="8490858" y="2264228"/>
            <a:ext cx="3298371" cy="10559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07158C69-54EF-5384-9086-90C46D47AB65}"/>
              </a:ext>
            </a:extLst>
          </p:cNvPr>
          <p:cNvSpPr/>
          <p:nvPr/>
        </p:nvSpPr>
        <p:spPr>
          <a:xfrm>
            <a:off x="4446814" y="3537856"/>
            <a:ext cx="3750129" cy="4572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1A7B2519-6887-C9F5-4A7C-8ED22127DF72}"/>
              </a:ext>
            </a:extLst>
          </p:cNvPr>
          <p:cNvSpPr/>
          <p:nvPr/>
        </p:nvSpPr>
        <p:spPr>
          <a:xfrm>
            <a:off x="8406492" y="3576183"/>
            <a:ext cx="3575958" cy="4572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2640F8A6-81FB-7D9C-992A-58266E3C0911}"/>
              </a:ext>
            </a:extLst>
          </p:cNvPr>
          <p:cNvSpPr/>
          <p:nvPr/>
        </p:nvSpPr>
        <p:spPr>
          <a:xfrm>
            <a:off x="4446814" y="4158341"/>
            <a:ext cx="3575958" cy="1240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BB17F095-94F9-DD67-1B3F-83BB85B21AA4}"/>
              </a:ext>
            </a:extLst>
          </p:cNvPr>
          <p:cNvSpPr/>
          <p:nvPr/>
        </p:nvSpPr>
        <p:spPr>
          <a:xfrm>
            <a:off x="8490858" y="4158341"/>
            <a:ext cx="3575958" cy="1240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990249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9" name="Google Shape;549;p43"/>
          <p:cNvSpPr txBox="1"/>
          <p:nvPr/>
        </p:nvSpPr>
        <p:spPr>
          <a:xfrm>
            <a:off x="839788" y="464904"/>
            <a:ext cx="10515600" cy="9128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da-DK" sz="40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Nu skal vi spille kort – spil 3 og 4</a:t>
            </a:r>
            <a:endParaRPr sz="40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0" name="Google Shape;550;p43"/>
          <p:cNvSpPr/>
          <p:nvPr/>
        </p:nvSpPr>
        <p:spPr>
          <a:xfrm>
            <a:off x="887203" y="1562992"/>
            <a:ext cx="4353870" cy="4536368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 skal sidde 4 mand ved hvert bord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Skriv følgende på tavlen: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800100" marR="0" lvl="1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Hvad meldte I?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800100" marR="0" lvl="1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Hvor mange stik tog I?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800100" marR="0" lvl="1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Hvor mange point fik I for spillet?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Opsamling hvorfor tror I nogle får flere stik end andre?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190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" name="Billede 2">
            <a:extLst>
              <a:ext uri="{FF2B5EF4-FFF2-40B4-BE49-F238E27FC236}">
                <a16:creationId xmlns:a16="http://schemas.microsoft.com/office/drawing/2014/main" id="{0DE4E21F-2B26-8DA1-4EED-A662840BC1F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7805" t="30928" r="13283" b="30584"/>
          <a:stretch>
            <a:fillRect/>
          </a:stretch>
        </p:blipFill>
        <p:spPr>
          <a:xfrm>
            <a:off x="5499528" y="1562991"/>
            <a:ext cx="5774930" cy="4300481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6" name="Google Shape;556;p4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63138" y="1619452"/>
            <a:ext cx="5735212" cy="4135171"/>
          </a:xfrm>
          <a:prstGeom prst="rect">
            <a:avLst/>
          </a:prstGeom>
          <a:noFill/>
          <a:ln>
            <a:noFill/>
          </a:ln>
        </p:spPr>
      </p:pic>
      <p:sp>
        <p:nvSpPr>
          <p:cNvPr id="557" name="Google Shape;557;p44"/>
          <p:cNvSpPr/>
          <p:nvPr/>
        </p:nvSpPr>
        <p:spPr>
          <a:xfrm>
            <a:off x="677799" y="276225"/>
            <a:ext cx="11172825" cy="1100138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da-DK" sz="4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Man vinder masser af point ved godt modspil!</a:t>
            </a:r>
            <a:endParaRPr/>
          </a:p>
        </p:txBody>
      </p:sp>
      <p:sp>
        <p:nvSpPr>
          <p:cNvPr id="558" name="Google Shape;558;p44"/>
          <p:cNvSpPr/>
          <p:nvPr/>
        </p:nvSpPr>
        <p:spPr>
          <a:xfrm>
            <a:off x="7133552" y="2739225"/>
            <a:ext cx="4486948" cy="1756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 Spil lavt i 2. hånd …..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2. ..men læg højt i 3. hånd</a:t>
            </a:r>
            <a:endParaRPr/>
          </a:p>
        </p:txBody>
      </p:sp>
      <p:sp>
        <p:nvSpPr>
          <p:cNvPr id="559" name="Google Shape;559;p44"/>
          <p:cNvSpPr txBox="1"/>
          <p:nvPr/>
        </p:nvSpPr>
        <p:spPr>
          <a:xfrm>
            <a:off x="7229856" y="2292096"/>
            <a:ext cx="2784737" cy="461665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a-DK" sz="2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UNDTAGELSE fra</a:t>
            </a:r>
            <a:endParaRPr sz="24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4" name="Google Shape;564;p9"/>
          <p:cNvSpPr txBox="1"/>
          <p:nvPr/>
        </p:nvSpPr>
        <p:spPr>
          <a:xfrm>
            <a:off x="8299017" y="3225663"/>
            <a:ext cx="1717020" cy="58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♠ T 8 3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5" name="Google Shape;565;p9"/>
          <p:cNvSpPr/>
          <p:nvPr/>
        </p:nvSpPr>
        <p:spPr>
          <a:xfrm>
            <a:off x="5512066" y="2085274"/>
            <a:ext cx="2732051" cy="2743202"/>
          </a:xfrm>
          <a:prstGeom prst="rect">
            <a:avLst/>
          </a:prstGeom>
          <a:noFill/>
          <a:ln w="349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6" name="Google Shape;566;p9"/>
          <p:cNvSpPr txBox="1"/>
          <p:nvPr/>
        </p:nvSpPr>
        <p:spPr>
          <a:xfrm>
            <a:off x="6732917" y="4205196"/>
            <a:ext cx="666285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♠ B</a:t>
            </a: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7" name="Google Shape;567;p9"/>
          <p:cNvSpPr txBox="1"/>
          <p:nvPr/>
        </p:nvSpPr>
        <p:spPr>
          <a:xfrm>
            <a:off x="6299229" y="1526963"/>
            <a:ext cx="1346564" cy="658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♠ E D 6 </a:t>
            </a:r>
            <a:b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8" name="Google Shape;568;p9"/>
          <p:cNvSpPr txBox="1"/>
          <p:nvPr/>
        </p:nvSpPr>
        <p:spPr>
          <a:xfrm>
            <a:off x="3931014" y="3225663"/>
            <a:ext cx="1717020" cy="58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♠ K 9 4 2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9" name="Google Shape;569;p9"/>
          <p:cNvSpPr txBox="1"/>
          <p:nvPr/>
        </p:nvSpPr>
        <p:spPr>
          <a:xfrm>
            <a:off x="6466496" y="4850023"/>
            <a:ext cx="1717020" cy="58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♠ B 7 5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0" name="Google Shape;570;p9"/>
          <p:cNvSpPr txBox="1"/>
          <p:nvPr/>
        </p:nvSpPr>
        <p:spPr>
          <a:xfrm>
            <a:off x="339916" y="452712"/>
            <a:ext cx="11254676" cy="8073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da-DK" sz="4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3. Spil lavt i 2. hånd – men læg honnør på honnør</a:t>
            </a:r>
            <a:endParaRPr sz="4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1" name="Google Shape;571;p9"/>
          <p:cNvSpPr/>
          <p:nvPr/>
        </p:nvSpPr>
        <p:spPr>
          <a:xfrm>
            <a:off x="235435" y="4439934"/>
            <a:ext cx="3614622" cy="1563024"/>
          </a:xfrm>
          <a:prstGeom prst="wedgeRoundRectCallout">
            <a:avLst>
              <a:gd name="adj1" fmla="val 122258"/>
              <a:gd name="adj2" fmla="val -51234"/>
              <a:gd name="adj3" fmla="val 16667"/>
            </a:avLst>
          </a:prstGeom>
          <a:solidFill>
            <a:srgbClr val="FFEEB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Spilfører spiller en honnør (♠B), og du sidder i 2. hånd. Hvad spiller du til?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2" name="Google Shape;572;p9"/>
          <p:cNvSpPr/>
          <p:nvPr/>
        </p:nvSpPr>
        <p:spPr>
          <a:xfrm>
            <a:off x="1204683" y="1410222"/>
            <a:ext cx="2505166" cy="1563024"/>
          </a:xfrm>
          <a:prstGeom prst="wedgeRoundRectCallout">
            <a:avLst>
              <a:gd name="adj1" fmla="val 80404"/>
              <a:gd name="adj2" fmla="val 73570"/>
              <a:gd name="adj3" fmla="val 16667"/>
            </a:avLst>
          </a:prstGeom>
          <a:solidFill>
            <a:srgbClr val="FFEEB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Dæk spilførers honnør med en honnør (♠K)</a:t>
            </a:r>
            <a:endParaRPr sz="2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3" name="Google Shape;573;p9"/>
          <p:cNvSpPr txBox="1"/>
          <p:nvPr/>
        </p:nvSpPr>
        <p:spPr>
          <a:xfrm>
            <a:off x="5548302" y="3290795"/>
            <a:ext cx="666285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♠ ?</a:t>
            </a: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4" name="Google Shape;574;p9"/>
          <p:cNvSpPr txBox="1"/>
          <p:nvPr/>
        </p:nvSpPr>
        <p:spPr>
          <a:xfrm>
            <a:off x="5554398" y="3290795"/>
            <a:ext cx="666285" cy="46166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♠ K</a:t>
            </a: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5" name="Google Shape;575;p9"/>
          <p:cNvSpPr/>
          <p:nvPr/>
        </p:nvSpPr>
        <p:spPr>
          <a:xfrm>
            <a:off x="4291911" y="3327753"/>
            <a:ext cx="207881" cy="327674"/>
          </a:xfrm>
          <a:prstGeom prst="rect">
            <a:avLst/>
          </a:prstGeom>
          <a:solidFill>
            <a:schemeClr val="lt1">
              <a:alpha val="73333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6" name="Google Shape;576;p9"/>
          <p:cNvSpPr/>
          <p:nvPr/>
        </p:nvSpPr>
        <p:spPr>
          <a:xfrm>
            <a:off x="6602295" y="1614777"/>
            <a:ext cx="207881" cy="327674"/>
          </a:xfrm>
          <a:prstGeom prst="rect">
            <a:avLst/>
          </a:prstGeom>
          <a:solidFill>
            <a:schemeClr val="lt1">
              <a:alpha val="73333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577" name="Google Shape;577;p9"/>
          <p:cNvGrpSpPr/>
          <p:nvPr/>
        </p:nvGrpSpPr>
        <p:grpSpPr>
          <a:xfrm>
            <a:off x="6205793" y="2761041"/>
            <a:ext cx="1440000" cy="1440000"/>
            <a:chOff x="5336351" y="2396766"/>
            <a:chExt cx="1440000" cy="1440000"/>
          </a:xfrm>
        </p:grpSpPr>
        <p:sp>
          <p:nvSpPr>
            <p:cNvPr id="578" name="Google Shape;578;p9"/>
            <p:cNvSpPr/>
            <p:nvPr/>
          </p:nvSpPr>
          <p:spPr>
            <a:xfrm>
              <a:off x="5336351" y="2396766"/>
              <a:ext cx="1440000" cy="1440000"/>
            </a:xfrm>
            <a:prstGeom prst="rect">
              <a:avLst/>
            </a:prstGeom>
            <a:solidFill>
              <a:srgbClr val="385623"/>
            </a:solidFill>
            <a:ln w="12700" cap="flat" cmpd="sng">
              <a:solidFill>
                <a:srgbClr val="31538F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9" name="Google Shape;579;p9"/>
            <p:cNvSpPr/>
            <p:nvPr/>
          </p:nvSpPr>
          <p:spPr>
            <a:xfrm>
              <a:off x="5988000" y="2493775"/>
              <a:ext cx="288000" cy="2880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da-DK"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N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0" name="Google Shape;580;p9"/>
            <p:cNvSpPr/>
            <p:nvPr/>
          </p:nvSpPr>
          <p:spPr>
            <a:xfrm>
              <a:off x="5443036" y="2984402"/>
              <a:ext cx="288000" cy="2880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da-DK"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V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1" name="Google Shape;581;p9"/>
            <p:cNvSpPr/>
            <p:nvPr/>
          </p:nvSpPr>
          <p:spPr>
            <a:xfrm>
              <a:off x="6435488" y="2984400"/>
              <a:ext cx="288000" cy="2880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da-DK"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Ø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2" name="Google Shape;582;p9"/>
            <p:cNvSpPr/>
            <p:nvPr/>
          </p:nvSpPr>
          <p:spPr>
            <a:xfrm>
              <a:off x="5988000" y="3482514"/>
              <a:ext cx="288000" cy="2880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da-DK"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S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83" name="Google Shape;583;p9"/>
          <p:cNvSpPr/>
          <p:nvPr/>
        </p:nvSpPr>
        <p:spPr>
          <a:xfrm>
            <a:off x="9031279" y="1062750"/>
            <a:ext cx="1780409" cy="1563024"/>
          </a:xfrm>
          <a:prstGeom prst="wedgeRoundRectCallout">
            <a:avLst>
              <a:gd name="adj1" fmla="val -132565"/>
              <a:gd name="adj2" fmla="val -3653"/>
              <a:gd name="adj3" fmla="val 16667"/>
            </a:avLst>
          </a:prstGeom>
          <a:solidFill>
            <a:srgbClr val="FFEEB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da-DK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Spilfører vinder stikket med ♠ Es</a:t>
            </a:r>
            <a:endParaRPr sz="2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4" name="Google Shape;584;p9"/>
          <p:cNvSpPr/>
          <p:nvPr/>
        </p:nvSpPr>
        <p:spPr>
          <a:xfrm>
            <a:off x="8939839" y="5055630"/>
            <a:ext cx="1717021" cy="1563024"/>
          </a:xfrm>
          <a:prstGeom prst="wedgeRoundRectCallout">
            <a:avLst>
              <a:gd name="adj1" fmla="val -29162"/>
              <a:gd name="adj2" fmla="val -143278"/>
              <a:gd name="adj3" fmla="val 16667"/>
            </a:avLst>
          </a:prstGeom>
          <a:solidFill>
            <a:srgbClr val="FFEEB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Makker lægger en lille ♠ </a:t>
            </a:r>
            <a:endParaRPr sz="2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5" name="Google Shape;585;p9"/>
          <p:cNvSpPr/>
          <p:nvPr/>
        </p:nvSpPr>
        <p:spPr>
          <a:xfrm>
            <a:off x="9095559" y="3303369"/>
            <a:ext cx="207881" cy="327674"/>
          </a:xfrm>
          <a:prstGeom prst="rect">
            <a:avLst/>
          </a:prstGeom>
          <a:solidFill>
            <a:schemeClr val="lt1">
              <a:alpha val="73333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6" name="Google Shape;586;p9"/>
          <p:cNvSpPr/>
          <p:nvPr/>
        </p:nvSpPr>
        <p:spPr>
          <a:xfrm>
            <a:off x="6821751" y="4979769"/>
            <a:ext cx="207881" cy="327674"/>
          </a:xfrm>
          <a:prstGeom prst="rect">
            <a:avLst/>
          </a:prstGeom>
          <a:solidFill>
            <a:schemeClr val="lt1">
              <a:alpha val="73333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7" name="Google Shape;587;p9"/>
          <p:cNvSpPr/>
          <p:nvPr/>
        </p:nvSpPr>
        <p:spPr>
          <a:xfrm rot="5400000">
            <a:off x="8541541" y="3144156"/>
            <a:ext cx="6358128" cy="569688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a-DK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Det rigtige</a:t>
            </a:r>
            <a:endParaRPr sz="2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3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2" name="Google Shape;592;p45"/>
          <p:cNvSpPr txBox="1"/>
          <p:nvPr/>
        </p:nvSpPr>
        <p:spPr>
          <a:xfrm>
            <a:off x="8299017" y="3225663"/>
            <a:ext cx="1717020" cy="58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♠ T 8 3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3" name="Google Shape;593;p45"/>
          <p:cNvSpPr/>
          <p:nvPr/>
        </p:nvSpPr>
        <p:spPr>
          <a:xfrm>
            <a:off x="5512066" y="2085274"/>
            <a:ext cx="2732051" cy="2743202"/>
          </a:xfrm>
          <a:prstGeom prst="rect">
            <a:avLst/>
          </a:prstGeom>
          <a:noFill/>
          <a:ln w="349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4" name="Google Shape;594;p45"/>
          <p:cNvSpPr txBox="1"/>
          <p:nvPr/>
        </p:nvSpPr>
        <p:spPr>
          <a:xfrm>
            <a:off x="6360189" y="1526963"/>
            <a:ext cx="1346564" cy="658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♠ E D 6 </a:t>
            </a:r>
            <a:b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5" name="Google Shape;595;p45"/>
          <p:cNvSpPr txBox="1"/>
          <p:nvPr/>
        </p:nvSpPr>
        <p:spPr>
          <a:xfrm>
            <a:off x="3845670" y="3225663"/>
            <a:ext cx="1717020" cy="58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♠ K 9 4 2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6" name="Google Shape;596;p45"/>
          <p:cNvSpPr txBox="1"/>
          <p:nvPr/>
        </p:nvSpPr>
        <p:spPr>
          <a:xfrm>
            <a:off x="6466496" y="4850023"/>
            <a:ext cx="1717020" cy="58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♠ B 7 5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7" name="Google Shape;597;p45"/>
          <p:cNvSpPr/>
          <p:nvPr/>
        </p:nvSpPr>
        <p:spPr>
          <a:xfrm>
            <a:off x="4157799" y="3327753"/>
            <a:ext cx="207881" cy="327674"/>
          </a:xfrm>
          <a:prstGeom prst="rect">
            <a:avLst/>
          </a:prstGeom>
          <a:solidFill>
            <a:schemeClr val="lt1">
              <a:alpha val="73333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8" name="Google Shape;598;p45"/>
          <p:cNvSpPr/>
          <p:nvPr/>
        </p:nvSpPr>
        <p:spPr>
          <a:xfrm>
            <a:off x="6651063" y="1614777"/>
            <a:ext cx="207881" cy="327674"/>
          </a:xfrm>
          <a:prstGeom prst="rect">
            <a:avLst/>
          </a:prstGeom>
          <a:solidFill>
            <a:schemeClr val="lt1">
              <a:alpha val="73333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599" name="Google Shape;599;p45"/>
          <p:cNvGrpSpPr/>
          <p:nvPr/>
        </p:nvGrpSpPr>
        <p:grpSpPr>
          <a:xfrm>
            <a:off x="6205793" y="2761041"/>
            <a:ext cx="1440000" cy="1440000"/>
            <a:chOff x="5336351" y="2396766"/>
            <a:chExt cx="1440000" cy="1440000"/>
          </a:xfrm>
        </p:grpSpPr>
        <p:sp>
          <p:nvSpPr>
            <p:cNvPr id="600" name="Google Shape;600;p45"/>
            <p:cNvSpPr/>
            <p:nvPr/>
          </p:nvSpPr>
          <p:spPr>
            <a:xfrm>
              <a:off x="5336351" y="2396766"/>
              <a:ext cx="1440000" cy="1440000"/>
            </a:xfrm>
            <a:prstGeom prst="rect">
              <a:avLst/>
            </a:prstGeom>
            <a:solidFill>
              <a:srgbClr val="385623"/>
            </a:solidFill>
            <a:ln w="12700" cap="flat" cmpd="sng">
              <a:solidFill>
                <a:srgbClr val="31538F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1" name="Google Shape;601;p45"/>
            <p:cNvSpPr/>
            <p:nvPr/>
          </p:nvSpPr>
          <p:spPr>
            <a:xfrm>
              <a:off x="5988000" y="2493775"/>
              <a:ext cx="288000" cy="2880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da-DK"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N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2" name="Google Shape;602;p45"/>
            <p:cNvSpPr/>
            <p:nvPr/>
          </p:nvSpPr>
          <p:spPr>
            <a:xfrm>
              <a:off x="5443036" y="2984402"/>
              <a:ext cx="288000" cy="2880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da-DK"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V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3" name="Google Shape;603;p45"/>
            <p:cNvSpPr/>
            <p:nvPr/>
          </p:nvSpPr>
          <p:spPr>
            <a:xfrm>
              <a:off x="6435488" y="2984400"/>
              <a:ext cx="288000" cy="2880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da-DK"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Ø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4" name="Google Shape;604;p45"/>
            <p:cNvSpPr/>
            <p:nvPr/>
          </p:nvSpPr>
          <p:spPr>
            <a:xfrm>
              <a:off x="5988000" y="3482514"/>
              <a:ext cx="288000" cy="2880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da-DK"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S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605" name="Google Shape;605;p45"/>
          <p:cNvSpPr/>
          <p:nvPr/>
        </p:nvSpPr>
        <p:spPr>
          <a:xfrm>
            <a:off x="9095559" y="3303369"/>
            <a:ext cx="207881" cy="327674"/>
          </a:xfrm>
          <a:prstGeom prst="rect">
            <a:avLst/>
          </a:prstGeom>
          <a:solidFill>
            <a:schemeClr val="lt1">
              <a:alpha val="73333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6" name="Google Shape;606;p45"/>
          <p:cNvSpPr/>
          <p:nvPr/>
        </p:nvSpPr>
        <p:spPr>
          <a:xfrm>
            <a:off x="6821751" y="4979769"/>
            <a:ext cx="207881" cy="327674"/>
          </a:xfrm>
          <a:prstGeom prst="rect">
            <a:avLst/>
          </a:prstGeom>
          <a:solidFill>
            <a:schemeClr val="lt1">
              <a:alpha val="73333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7" name="Google Shape;607;p45"/>
          <p:cNvSpPr/>
          <p:nvPr/>
        </p:nvSpPr>
        <p:spPr>
          <a:xfrm rot="5400000">
            <a:off x="8541541" y="3144156"/>
            <a:ext cx="6358128" cy="569688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a-DK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Det rigtige</a:t>
            </a:r>
            <a:endParaRPr sz="2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8" name="Google Shape;608;p45"/>
          <p:cNvSpPr/>
          <p:nvPr/>
        </p:nvSpPr>
        <p:spPr>
          <a:xfrm>
            <a:off x="8914011" y="1166383"/>
            <a:ext cx="2160015" cy="1454898"/>
          </a:xfrm>
          <a:prstGeom prst="wedgeRoundRectCallout">
            <a:avLst>
              <a:gd name="adj1" fmla="val -101115"/>
              <a:gd name="adj2" fmla="val -12335"/>
              <a:gd name="adj3" fmla="val 16667"/>
            </a:avLst>
          </a:prstGeom>
          <a:solidFill>
            <a:srgbClr val="FFEEB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Spilfører får stik på ♠ Es og ♠ D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9" name="Google Shape;609;p45"/>
          <p:cNvSpPr/>
          <p:nvPr/>
        </p:nvSpPr>
        <p:spPr>
          <a:xfrm>
            <a:off x="8605852" y="3814903"/>
            <a:ext cx="2712028" cy="1953453"/>
          </a:xfrm>
          <a:prstGeom prst="wedgeRoundRectCallout">
            <a:avLst>
              <a:gd name="adj1" fmla="val -50031"/>
              <a:gd name="adj2" fmla="val -60511"/>
              <a:gd name="adj3" fmla="val 16667"/>
            </a:avLst>
          </a:prstGeom>
          <a:solidFill>
            <a:srgbClr val="FFEEB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Men modspillet får stik på ♠ T. Man siger at ♠ T bliver forfremmet.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0" name="Google Shape;610;p45"/>
          <p:cNvSpPr txBox="1"/>
          <p:nvPr/>
        </p:nvSpPr>
        <p:spPr>
          <a:xfrm>
            <a:off x="339916" y="452712"/>
            <a:ext cx="11254676" cy="8073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da-DK" sz="4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3. Spil lavt i 2. hånd – men læg honnør på honnør</a:t>
            </a:r>
            <a:endParaRPr sz="4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1" name="Google Shape;611;p45"/>
          <p:cNvSpPr txBox="1"/>
          <p:nvPr/>
        </p:nvSpPr>
        <p:spPr>
          <a:xfrm>
            <a:off x="576455" y="1896982"/>
            <a:ext cx="3001014" cy="830956"/>
          </a:xfrm>
          <a:prstGeom prst="rect">
            <a:avLst/>
          </a:prstGeom>
          <a:solidFill>
            <a:srgbClr val="D8D8D8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Hvor mange ♠-stik kan Spilfører nu få?.</a:t>
            </a:r>
            <a:endParaRPr/>
          </a:p>
        </p:txBody>
      </p:sp>
      <p:sp>
        <p:nvSpPr>
          <p:cNvPr id="612" name="Google Shape;612;p45"/>
          <p:cNvSpPr txBox="1"/>
          <p:nvPr/>
        </p:nvSpPr>
        <p:spPr>
          <a:xfrm>
            <a:off x="576455" y="3085702"/>
            <a:ext cx="3001014" cy="461624"/>
          </a:xfrm>
          <a:prstGeom prst="rect">
            <a:avLst/>
          </a:prstGeom>
          <a:solidFill>
            <a:srgbClr val="D8D8D8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Spilfører får to ♠-stik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7" name="Google Shape;617;p46"/>
          <p:cNvSpPr txBox="1"/>
          <p:nvPr/>
        </p:nvSpPr>
        <p:spPr>
          <a:xfrm>
            <a:off x="8299017" y="3225663"/>
            <a:ext cx="1717020" cy="58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♠ T 8 3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8" name="Google Shape;618;p46"/>
          <p:cNvSpPr/>
          <p:nvPr/>
        </p:nvSpPr>
        <p:spPr>
          <a:xfrm>
            <a:off x="5512066" y="2085274"/>
            <a:ext cx="2732051" cy="2743202"/>
          </a:xfrm>
          <a:prstGeom prst="rect">
            <a:avLst/>
          </a:prstGeom>
          <a:noFill/>
          <a:ln w="349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9" name="Google Shape;619;p46"/>
          <p:cNvSpPr txBox="1"/>
          <p:nvPr/>
        </p:nvSpPr>
        <p:spPr>
          <a:xfrm>
            <a:off x="6530877" y="1526963"/>
            <a:ext cx="1346564" cy="658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♠ E D 6</a:t>
            </a:r>
            <a:b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0" name="Google Shape;620;p46"/>
          <p:cNvSpPr txBox="1"/>
          <p:nvPr/>
        </p:nvSpPr>
        <p:spPr>
          <a:xfrm>
            <a:off x="3845670" y="3225663"/>
            <a:ext cx="1717020" cy="58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♠ K 9 4 2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1" name="Google Shape;621;p46"/>
          <p:cNvSpPr txBox="1"/>
          <p:nvPr/>
        </p:nvSpPr>
        <p:spPr>
          <a:xfrm>
            <a:off x="6466496" y="4850023"/>
            <a:ext cx="1717020" cy="58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♠ B 7 5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2" name="Google Shape;622;p46"/>
          <p:cNvSpPr/>
          <p:nvPr/>
        </p:nvSpPr>
        <p:spPr>
          <a:xfrm>
            <a:off x="4852743" y="3327753"/>
            <a:ext cx="207881" cy="327674"/>
          </a:xfrm>
          <a:prstGeom prst="rect">
            <a:avLst/>
          </a:prstGeom>
          <a:solidFill>
            <a:schemeClr val="lt1">
              <a:alpha val="73333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3" name="Google Shape;623;p46"/>
          <p:cNvSpPr/>
          <p:nvPr/>
        </p:nvSpPr>
        <p:spPr>
          <a:xfrm>
            <a:off x="7346007" y="1614777"/>
            <a:ext cx="207881" cy="327674"/>
          </a:xfrm>
          <a:prstGeom prst="rect">
            <a:avLst/>
          </a:prstGeom>
          <a:solidFill>
            <a:schemeClr val="lt1">
              <a:alpha val="73333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624" name="Google Shape;624;p46"/>
          <p:cNvGrpSpPr/>
          <p:nvPr/>
        </p:nvGrpSpPr>
        <p:grpSpPr>
          <a:xfrm>
            <a:off x="6205793" y="2761041"/>
            <a:ext cx="1440000" cy="1440000"/>
            <a:chOff x="5336351" y="2396766"/>
            <a:chExt cx="1440000" cy="1440000"/>
          </a:xfrm>
        </p:grpSpPr>
        <p:sp>
          <p:nvSpPr>
            <p:cNvPr id="625" name="Google Shape;625;p46"/>
            <p:cNvSpPr/>
            <p:nvPr/>
          </p:nvSpPr>
          <p:spPr>
            <a:xfrm>
              <a:off x="5336351" y="2396766"/>
              <a:ext cx="1440000" cy="1440000"/>
            </a:xfrm>
            <a:prstGeom prst="rect">
              <a:avLst/>
            </a:prstGeom>
            <a:solidFill>
              <a:srgbClr val="385623"/>
            </a:solidFill>
            <a:ln w="12700" cap="flat" cmpd="sng">
              <a:solidFill>
                <a:srgbClr val="31538F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26" name="Google Shape;626;p46"/>
            <p:cNvSpPr/>
            <p:nvPr/>
          </p:nvSpPr>
          <p:spPr>
            <a:xfrm>
              <a:off x="5988000" y="2493775"/>
              <a:ext cx="288000" cy="2880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da-DK"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N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7" name="Google Shape;627;p46"/>
            <p:cNvSpPr/>
            <p:nvPr/>
          </p:nvSpPr>
          <p:spPr>
            <a:xfrm>
              <a:off x="5443036" y="2984402"/>
              <a:ext cx="288000" cy="2880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da-DK"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V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8" name="Google Shape;628;p46"/>
            <p:cNvSpPr/>
            <p:nvPr/>
          </p:nvSpPr>
          <p:spPr>
            <a:xfrm>
              <a:off x="6435488" y="2984400"/>
              <a:ext cx="288000" cy="2880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da-DK"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Ø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9" name="Google Shape;629;p46"/>
            <p:cNvSpPr/>
            <p:nvPr/>
          </p:nvSpPr>
          <p:spPr>
            <a:xfrm>
              <a:off x="5988000" y="3482514"/>
              <a:ext cx="288000" cy="2880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da-DK"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S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630" name="Google Shape;630;p46"/>
          <p:cNvSpPr/>
          <p:nvPr/>
        </p:nvSpPr>
        <p:spPr>
          <a:xfrm>
            <a:off x="9095559" y="3303369"/>
            <a:ext cx="207881" cy="327674"/>
          </a:xfrm>
          <a:prstGeom prst="rect">
            <a:avLst/>
          </a:prstGeom>
          <a:solidFill>
            <a:schemeClr val="lt1">
              <a:alpha val="73333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1" name="Google Shape;631;p46"/>
          <p:cNvSpPr/>
          <p:nvPr/>
        </p:nvSpPr>
        <p:spPr>
          <a:xfrm>
            <a:off x="6821751" y="4979769"/>
            <a:ext cx="207881" cy="327674"/>
          </a:xfrm>
          <a:prstGeom prst="rect">
            <a:avLst/>
          </a:prstGeom>
          <a:solidFill>
            <a:schemeClr val="lt1">
              <a:alpha val="73333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2" name="Google Shape;632;p46"/>
          <p:cNvSpPr/>
          <p:nvPr/>
        </p:nvSpPr>
        <p:spPr>
          <a:xfrm rot="5400000">
            <a:off x="8541541" y="3144156"/>
            <a:ext cx="6358128" cy="569688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a-DK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Det forkerte</a:t>
            </a:r>
            <a:endParaRPr sz="2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3" name="Google Shape;633;p46"/>
          <p:cNvSpPr/>
          <p:nvPr/>
        </p:nvSpPr>
        <p:spPr>
          <a:xfrm>
            <a:off x="2750182" y="1260017"/>
            <a:ext cx="2605797" cy="1326110"/>
          </a:xfrm>
          <a:prstGeom prst="wedgeRoundRectCallout">
            <a:avLst>
              <a:gd name="adj1" fmla="val 55434"/>
              <a:gd name="adj2" fmla="val 91171"/>
              <a:gd name="adj3" fmla="val 16667"/>
            </a:avLst>
          </a:prstGeom>
          <a:solidFill>
            <a:srgbClr val="FFEEB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Du dækker ikke, men spiller i stedet lavt (♠ 2)</a:t>
            </a:r>
            <a:endParaRPr sz="2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4" name="Google Shape;634;p46"/>
          <p:cNvSpPr txBox="1"/>
          <p:nvPr/>
        </p:nvSpPr>
        <p:spPr>
          <a:xfrm>
            <a:off x="6732917" y="4205196"/>
            <a:ext cx="666285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♠ B</a:t>
            </a: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5" name="Google Shape;635;p46"/>
          <p:cNvSpPr/>
          <p:nvPr/>
        </p:nvSpPr>
        <p:spPr>
          <a:xfrm>
            <a:off x="1926335" y="4439934"/>
            <a:ext cx="2118793" cy="1563024"/>
          </a:xfrm>
          <a:prstGeom prst="wedgeRoundRectCallout">
            <a:avLst>
              <a:gd name="adj1" fmla="val 163590"/>
              <a:gd name="adj2" fmla="val -44994"/>
              <a:gd name="adj3" fmla="val 16667"/>
            </a:avLst>
          </a:prstGeom>
          <a:solidFill>
            <a:srgbClr val="FFEEB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Spilfører spiller en honnør (♠B)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6" name="Google Shape;636;p46"/>
          <p:cNvSpPr txBox="1"/>
          <p:nvPr/>
        </p:nvSpPr>
        <p:spPr>
          <a:xfrm>
            <a:off x="5532005" y="3260316"/>
            <a:ext cx="666285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♠ 2</a:t>
            </a: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7" name="Google Shape;637;p46"/>
          <p:cNvSpPr/>
          <p:nvPr/>
        </p:nvSpPr>
        <p:spPr>
          <a:xfrm>
            <a:off x="8430768" y="1172479"/>
            <a:ext cx="2732051" cy="1454898"/>
          </a:xfrm>
          <a:prstGeom prst="wedgeRoundRectCallout">
            <a:avLst>
              <a:gd name="adj1" fmla="val -79548"/>
              <a:gd name="adj2" fmla="val -4793"/>
              <a:gd name="adj3" fmla="val 16667"/>
            </a:avLst>
          </a:prstGeom>
          <a:solidFill>
            <a:srgbClr val="FFEEB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Nu lægger spilfører også lavt fra bordet (♠ 6)</a:t>
            </a:r>
            <a:endParaRPr sz="2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8" name="Google Shape;638;p46"/>
          <p:cNvSpPr/>
          <p:nvPr/>
        </p:nvSpPr>
        <p:spPr>
          <a:xfrm>
            <a:off x="8583169" y="4506991"/>
            <a:ext cx="2277388" cy="1454898"/>
          </a:xfrm>
          <a:prstGeom prst="wedgeRoundRectCallout">
            <a:avLst>
              <a:gd name="adj1" fmla="val -21537"/>
              <a:gd name="adj2" fmla="val -104515"/>
              <a:gd name="adj3" fmla="val 16667"/>
            </a:avLst>
          </a:prstGeom>
          <a:solidFill>
            <a:srgbClr val="FFEEB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Og makker kan ikke stikke, så lægger lavt</a:t>
            </a:r>
            <a:endParaRPr sz="2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9" name="Google Shape;639;p46"/>
          <p:cNvSpPr txBox="1"/>
          <p:nvPr/>
        </p:nvSpPr>
        <p:spPr>
          <a:xfrm>
            <a:off x="339916" y="452712"/>
            <a:ext cx="11254676" cy="8073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da-DK" sz="40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3. Spil lavt i 2. hånd – men læg honnør på honnør</a:t>
            </a:r>
            <a:endParaRPr sz="40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0" name="Google Shape;640;p46"/>
          <p:cNvSpPr txBox="1"/>
          <p:nvPr/>
        </p:nvSpPr>
        <p:spPr>
          <a:xfrm>
            <a:off x="588647" y="2969878"/>
            <a:ext cx="3001014" cy="1200288"/>
          </a:xfrm>
          <a:prstGeom prst="rect">
            <a:avLst/>
          </a:prstGeom>
          <a:solidFill>
            <a:srgbClr val="D8D8D8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Men hvad sker der hvis 2. hånd ikke dækker ♠ B?</a:t>
            </a:r>
            <a:endParaRPr/>
          </a:p>
        </p:txBody>
      </p:sp>
      <p:sp>
        <p:nvSpPr>
          <p:cNvPr id="641" name="Google Shape;641;p46"/>
          <p:cNvSpPr txBox="1"/>
          <p:nvPr/>
        </p:nvSpPr>
        <p:spPr>
          <a:xfrm>
            <a:off x="520358" y="1192643"/>
            <a:ext cx="1654620" cy="70788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a-DK" sz="40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TAKE 2</a:t>
            </a:r>
            <a:endParaRPr sz="4000" b="1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6" name="Google Shape;646;p47"/>
          <p:cNvSpPr txBox="1"/>
          <p:nvPr/>
        </p:nvSpPr>
        <p:spPr>
          <a:xfrm>
            <a:off x="8299017" y="3225663"/>
            <a:ext cx="1717020" cy="58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♠ T 8 3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7" name="Google Shape;647;p47"/>
          <p:cNvSpPr/>
          <p:nvPr/>
        </p:nvSpPr>
        <p:spPr>
          <a:xfrm>
            <a:off x="5512066" y="2085274"/>
            <a:ext cx="2732051" cy="2743202"/>
          </a:xfrm>
          <a:prstGeom prst="rect">
            <a:avLst/>
          </a:prstGeom>
          <a:noFill/>
          <a:ln w="349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8" name="Google Shape;648;p47"/>
          <p:cNvSpPr txBox="1"/>
          <p:nvPr/>
        </p:nvSpPr>
        <p:spPr>
          <a:xfrm>
            <a:off x="6299229" y="1526963"/>
            <a:ext cx="1346564" cy="658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♠ E D 6 </a:t>
            </a:r>
            <a:b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9" name="Google Shape;649;p47"/>
          <p:cNvSpPr txBox="1"/>
          <p:nvPr/>
        </p:nvSpPr>
        <p:spPr>
          <a:xfrm>
            <a:off x="3845670" y="3225663"/>
            <a:ext cx="1717020" cy="58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♠ K 9 4 2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0" name="Google Shape;650;p47"/>
          <p:cNvSpPr txBox="1"/>
          <p:nvPr/>
        </p:nvSpPr>
        <p:spPr>
          <a:xfrm>
            <a:off x="6466496" y="4850023"/>
            <a:ext cx="1717020" cy="58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♠ B 7 5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1" name="Google Shape;651;p47"/>
          <p:cNvSpPr/>
          <p:nvPr/>
        </p:nvSpPr>
        <p:spPr>
          <a:xfrm>
            <a:off x="4852743" y="3327753"/>
            <a:ext cx="207881" cy="327674"/>
          </a:xfrm>
          <a:prstGeom prst="rect">
            <a:avLst/>
          </a:prstGeom>
          <a:solidFill>
            <a:schemeClr val="lt1">
              <a:alpha val="73333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2" name="Google Shape;652;p47"/>
          <p:cNvSpPr/>
          <p:nvPr/>
        </p:nvSpPr>
        <p:spPr>
          <a:xfrm>
            <a:off x="7126551" y="1614777"/>
            <a:ext cx="207881" cy="327674"/>
          </a:xfrm>
          <a:prstGeom prst="rect">
            <a:avLst/>
          </a:prstGeom>
          <a:solidFill>
            <a:schemeClr val="lt1">
              <a:alpha val="73333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653" name="Google Shape;653;p47"/>
          <p:cNvGrpSpPr/>
          <p:nvPr/>
        </p:nvGrpSpPr>
        <p:grpSpPr>
          <a:xfrm>
            <a:off x="6205793" y="2761041"/>
            <a:ext cx="1440000" cy="1440000"/>
            <a:chOff x="5336351" y="2396766"/>
            <a:chExt cx="1440000" cy="1440000"/>
          </a:xfrm>
        </p:grpSpPr>
        <p:sp>
          <p:nvSpPr>
            <p:cNvPr id="654" name="Google Shape;654;p47"/>
            <p:cNvSpPr/>
            <p:nvPr/>
          </p:nvSpPr>
          <p:spPr>
            <a:xfrm>
              <a:off x="5336351" y="2396766"/>
              <a:ext cx="1440000" cy="1440000"/>
            </a:xfrm>
            <a:prstGeom prst="rect">
              <a:avLst/>
            </a:prstGeom>
            <a:solidFill>
              <a:srgbClr val="385623"/>
            </a:solidFill>
            <a:ln w="12700" cap="flat" cmpd="sng">
              <a:solidFill>
                <a:srgbClr val="31538F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55" name="Google Shape;655;p47"/>
            <p:cNvSpPr/>
            <p:nvPr/>
          </p:nvSpPr>
          <p:spPr>
            <a:xfrm>
              <a:off x="5988000" y="2493775"/>
              <a:ext cx="288000" cy="2880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da-DK"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N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6" name="Google Shape;656;p47"/>
            <p:cNvSpPr/>
            <p:nvPr/>
          </p:nvSpPr>
          <p:spPr>
            <a:xfrm>
              <a:off x="5443036" y="2984402"/>
              <a:ext cx="288000" cy="2880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da-DK"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V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7" name="Google Shape;657;p47"/>
            <p:cNvSpPr/>
            <p:nvPr/>
          </p:nvSpPr>
          <p:spPr>
            <a:xfrm>
              <a:off x="6435488" y="2984400"/>
              <a:ext cx="288000" cy="2880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da-DK"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Ø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8" name="Google Shape;658;p47"/>
            <p:cNvSpPr/>
            <p:nvPr/>
          </p:nvSpPr>
          <p:spPr>
            <a:xfrm>
              <a:off x="5988000" y="3482514"/>
              <a:ext cx="288000" cy="2880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da-DK"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S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659" name="Google Shape;659;p47"/>
          <p:cNvSpPr/>
          <p:nvPr/>
        </p:nvSpPr>
        <p:spPr>
          <a:xfrm>
            <a:off x="9095559" y="3303369"/>
            <a:ext cx="207881" cy="327674"/>
          </a:xfrm>
          <a:prstGeom prst="rect">
            <a:avLst/>
          </a:prstGeom>
          <a:solidFill>
            <a:schemeClr val="lt1">
              <a:alpha val="73333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0" name="Google Shape;660;p47"/>
          <p:cNvSpPr/>
          <p:nvPr/>
        </p:nvSpPr>
        <p:spPr>
          <a:xfrm>
            <a:off x="6821751" y="4979769"/>
            <a:ext cx="207881" cy="327674"/>
          </a:xfrm>
          <a:prstGeom prst="rect">
            <a:avLst/>
          </a:prstGeom>
          <a:solidFill>
            <a:schemeClr val="lt1">
              <a:alpha val="73333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1" name="Google Shape;661;p47"/>
          <p:cNvSpPr/>
          <p:nvPr/>
        </p:nvSpPr>
        <p:spPr>
          <a:xfrm rot="5400000">
            <a:off x="8541541" y="3144156"/>
            <a:ext cx="6358128" cy="569688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a-DK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Det forkerte</a:t>
            </a:r>
            <a:endParaRPr sz="2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2" name="Google Shape;662;p47"/>
          <p:cNvSpPr txBox="1"/>
          <p:nvPr/>
        </p:nvSpPr>
        <p:spPr>
          <a:xfrm>
            <a:off x="6647573" y="4205196"/>
            <a:ext cx="666285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♠ 5</a:t>
            </a: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3" name="Google Shape;663;p47"/>
          <p:cNvSpPr txBox="1"/>
          <p:nvPr/>
        </p:nvSpPr>
        <p:spPr>
          <a:xfrm>
            <a:off x="5532005" y="3260316"/>
            <a:ext cx="666285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♠ 4</a:t>
            </a: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4" name="Google Shape;664;p47"/>
          <p:cNvSpPr/>
          <p:nvPr/>
        </p:nvSpPr>
        <p:spPr>
          <a:xfrm>
            <a:off x="5530731" y="5476254"/>
            <a:ext cx="2976669" cy="1033231"/>
          </a:xfrm>
          <a:prstGeom prst="wedgeRoundRectCallout">
            <a:avLst>
              <a:gd name="adj1" fmla="val 28706"/>
              <a:gd name="adj2" fmla="val 12130"/>
              <a:gd name="adj3" fmla="val 16667"/>
            </a:avLst>
          </a:prstGeom>
          <a:solidFill>
            <a:srgbClr val="FFEEB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Nu kan Spilfører knibe i ♠ igen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5" name="Google Shape;665;p47"/>
          <p:cNvSpPr/>
          <p:nvPr/>
        </p:nvSpPr>
        <p:spPr>
          <a:xfrm>
            <a:off x="449682" y="2223185"/>
            <a:ext cx="2666335" cy="2263470"/>
          </a:xfrm>
          <a:prstGeom prst="wedgeRoundRectCallout">
            <a:avLst>
              <a:gd name="adj1" fmla="val 80416"/>
              <a:gd name="adj2" fmla="val 124"/>
              <a:gd name="adj3" fmla="val 16667"/>
            </a:avLst>
          </a:prstGeom>
          <a:solidFill>
            <a:srgbClr val="FFEEB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Nu er det ligegyldigt om du spiller lavt eller højt. Lad os sige du tager ♠ 4</a:t>
            </a:r>
            <a:endParaRPr sz="2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6" name="Google Shape;666;p47"/>
          <p:cNvSpPr/>
          <p:nvPr/>
        </p:nvSpPr>
        <p:spPr>
          <a:xfrm>
            <a:off x="1792223" y="4720350"/>
            <a:ext cx="2057833" cy="1563024"/>
          </a:xfrm>
          <a:prstGeom prst="wedgeRoundRectCallout">
            <a:avLst>
              <a:gd name="adj1" fmla="val 186837"/>
              <a:gd name="adj2" fmla="val -48114"/>
              <a:gd name="adj3" fmla="val 16667"/>
            </a:avLst>
          </a:prstGeom>
          <a:solidFill>
            <a:srgbClr val="FFEEB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Spilfører spiller nu en lille ♠</a:t>
            </a:r>
            <a:endParaRPr sz="2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7" name="Google Shape;667;p47"/>
          <p:cNvSpPr/>
          <p:nvPr/>
        </p:nvSpPr>
        <p:spPr>
          <a:xfrm>
            <a:off x="8430768" y="1172479"/>
            <a:ext cx="2277389" cy="1013159"/>
          </a:xfrm>
          <a:prstGeom prst="wedgeRoundRectCallout">
            <a:avLst>
              <a:gd name="adj1" fmla="val -79548"/>
              <a:gd name="adj2" fmla="val -4793"/>
              <a:gd name="adj3" fmla="val 16667"/>
            </a:avLst>
          </a:prstGeom>
          <a:solidFill>
            <a:srgbClr val="FFEEB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Spilfører kniber med ♠ D</a:t>
            </a:r>
            <a:endParaRPr sz="2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8" name="Google Shape;668;p47"/>
          <p:cNvSpPr/>
          <p:nvPr/>
        </p:nvSpPr>
        <p:spPr>
          <a:xfrm>
            <a:off x="8583169" y="4506991"/>
            <a:ext cx="2277388" cy="1454898"/>
          </a:xfrm>
          <a:prstGeom prst="wedgeRoundRectCallout">
            <a:avLst>
              <a:gd name="adj1" fmla="val -21537"/>
              <a:gd name="adj2" fmla="val -104515"/>
              <a:gd name="adj3" fmla="val 16667"/>
            </a:avLst>
          </a:prstGeom>
          <a:solidFill>
            <a:srgbClr val="FFEEB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Og makker kan ikke stikke, så lægger lavt</a:t>
            </a:r>
            <a:endParaRPr sz="2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9" name="Google Shape;669;p47"/>
          <p:cNvSpPr/>
          <p:nvPr/>
        </p:nvSpPr>
        <p:spPr>
          <a:xfrm>
            <a:off x="7291143" y="4937097"/>
            <a:ext cx="207881" cy="327674"/>
          </a:xfrm>
          <a:prstGeom prst="rect">
            <a:avLst/>
          </a:prstGeom>
          <a:solidFill>
            <a:schemeClr val="lt1">
              <a:alpha val="73333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0" name="Google Shape;670;p47"/>
          <p:cNvSpPr/>
          <p:nvPr/>
        </p:nvSpPr>
        <p:spPr>
          <a:xfrm>
            <a:off x="4663767" y="3309465"/>
            <a:ext cx="207881" cy="327674"/>
          </a:xfrm>
          <a:prstGeom prst="rect">
            <a:avLst/>
          </a:prstGeom>
          <a:solidFill>
            <a:schemeClr val="lt1">
              <a:alpha val="73333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1" name="Google Shape;671;p47"/>
          <p:cNvSpPr/>
          <p:nvPr/>
        </p:nvSpPr>
        <p:spPr>
          <a:xfrm>
            <a:off x="6864423" y="1608681"/>
            <a:ext cx="207881" cy="327674"/>
          </a:xfrm>
          <a:prstGeom prst="rect">
            <a:avLst/>
          </a:prstGeom>
          <a:solidFill>
            <a:schemeClr val="lt1">
              <a:alpha val="73333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2" name="Google Shape;672;p47"/>
          <p:cNvSpPr/>
          <p:nvPr/>
        </p:nvSpPr>
        <p:spPr>
          <a:xfrm>
            <a:off x="8821239" y="3382617"/>
            <a:ext cx="207881" cy="327674"/>
          </a:xfrm>
          <a:prstGeom prst="rect">
            <a:avLst/>
          </a:prstGeom>
          <a:solidFill>
            <a:schemeClr val="lt1">
              <a:alpha val="73333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3" name="Google Shape;673;p47"/>
          <p:cNvSpPr txBox="1"/>
          <p:nvPr/>
        </p:nvSpPr>
        <p:spPr>
          <a:xfrm>
            <a:off x="339916" y="452712"/>
            <a:ext cx="11254676" cy="8073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da-DK" sz="4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3. Spil lavt i 2. hånd – men læg honnør på honnør</a:t>
            </a:r>
            <a:endParaRPr sz="4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4" name="Google Shape;674;p47"/>
          <p:cNvSpPr txBox="1"/>
          <p:nvPr/>
        </p:nvSpPr>
        <p:spPr>
          <a:xfrm>
            <a:off x="520358" y="1192643"/>
            <a:ext cx="1654620" cy="70788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a-DK" sz="40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TAKE 2</a:t>
            </a:r>
            <a:endParaRPr sz="4000" b="1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9" name="Google Shape;679;p48"/>
          <p:cNvSpPr txBox="1"/>
          <p:nvPr/>
        </p:nvSpPr>
        <p:spPr>
          <a:xfrm>
            <a:off x="8299017" y="3225663"/>
            <a:ext cx="1717020" cy="58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♠ T 8 3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0" name="Google Shape;680;p48"/>
          <p:cNvSpPr/>
          <p:nvPr/>
        </p:nvSpPr>
        <p:spPr>
          <a:xfrm>
            <a:off x="5512066" y="2085274"/>
            <a:ext cx="2732051" cy="2743202"/>
          </a:xfrm>
          <a:prstGeom prst="rect">
            <a:avLst/>
          </a:prstGeom>
          <a:noFill/>
          <a:ln w="349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1" name="Google Shape;681;p48"/>
          <p:cNvSpPr txBox="1"/>
          <p:nvPr/>
        </p:nvSpPr>
        <p:spPr>
          <a:xfrm>
            <a:off x="6299229" y="1526963"/>
            <a:ext cx="1346564" cy="658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♠ E D 6 </a:t>
            </a:r>
            <a:b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2" name="Google Shape;682;p48"/>
          <p:cNvSpPr txBox="1"/>
          <p:nvPr/>
        </p:nvSpPr>
        <p:spPr>
          <a:xfrm>
            <a:off x="3845670" y="3225663"/>
            <a:ext cx="1717020" cy="58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♠ K 9 4 2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3" name="Google Shape;683;p48"/>
          <p:cNvSpPr txBox="1"/>
          <p:nvPr/>
        </p:nvSpPr>
        <p:spPr>
          <a:xfrm>
            <a:off x="6466496" y="4850023"/>
            <a:ext cx="1717020" cy="58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♠ B 7 5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4" name="Google Shape;684;p48"/>
          <p:cNvSpPr/>
          <p:nvPr/>
        </p:nvSpPr>
        <p:spPr>
          <a:xfrm>
            <a:off x="4852743" y="3327753"/>
            <a:ext cx="207881" cy="327674"/>
          </a:xfrm>
          <a:prstGeom prst="rect">
            <a:avLst/>
          </a:prstGeom>
          <a:solidFill>
            <a:schemeClr val="lt1">
              <a:alpha val="73333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5" name="Google Shape;685;p48"/>
          <p:cNvSpPr/>
          <p:nvPr/>
        </p:nvSpPr>
        <p:spPr>
          <a:xfrm>
            <a:off x="7126551" y="1614777"/>
            <a:ext cx="207881" cy="327674"/>
          </a:xfrm>
          <a:prstGeom prst="rect">
            <a:avLst/>
          </a:prstGeom>
          <a:solidFill>
            <a:schemeClr val="lt1">
              <a:alpha val="73333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686" name="Google Shape;686;p48"/>
          <p:cNvGrpSpPr/>
          <p:nvPr/>
        </p:nvGrpSpPr>
        <p:grpSpPr>
          <a:xfrm>
            <a:off x="6205793" y="2761041"/>
            <a:ext cx="1440000" cy="1440000"/>
            <a:chOff x="5336351" y="2396766"/>
            <a:chExt cx="1440000" cy="1440000"/>
          </a:xfrm>
        </p:grpSpPr>
        <p:sp>
          <p:nvSpPr>
            <p:cNvPr id="687" name="Google Shape;687;p48"/>
            <p:cNvSpPr/>
            <p:nvPr/>
          </p:nvSpPr>
          <p:spPr>
            <a:xfrm>
              <a:off x="5336351" y="2396766"/>
              <a:ext cx="1440000" cy="1440000"/>
            </a:xfrm>
            <a:prstGeom prst="rect">
              <a:avLst/>
            </a:prstGeom>
            <a:solidFill>
              <a:srgbClr val="385623"/>
            </a:solidFill>
            <a:ln w="12700" cap="flat" cmpd="sng">
              <a:solidFill>
                <a:srgbClr val="31538F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88" name="Google Shape;688;p48"/>
            <p:cNvSpPr/>
            <p:nvPr/>
          </p:nvSpPr>
          <p:spPr>
            <a:xfrm>
              <a:off x="5988000" y="2493775"/>
              <a:ext cx="288000" cy="2880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da-DK"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N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9" name="Google Shape;689;p48"/>
            <p:cNvSpPr/>
            <p:nvPr/>
          </p:nvSpPr>
          <p:spPr>
            <a:xfrm>
              <a:off x="5443036" y="2984402"/>
              <a:ext cx="288000" cy="2880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da-DK"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V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0" name="Google Shape;690;p48"/>
            <p:cNvSpPr/>
            <p:nvPr/>
          </p:nvSpPr>
          <p:spPr>
            <a:xfrm>
              <a:off x="6435488" y="2984400"/>
              <a:ext cx="288000" cy="2880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da-DK"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Ø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1" name="Google Shape;691;p48"/>
            <p:cNvSpPr/>
            <p:nvPr/>
          </p:nvSpPr>
          <p:spPr>
            <a:xfrm>
              <a:off x="5988000" y="3482514"/>
              <a:ext cx="288000" cy="2880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da-DK"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S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692" name="Google Shape;692;p48"/>
          <p:cNvSpPr/>
          <p:nvPr/>
        </p:nvSpPr>
        <p:spPr>
          <a:xfrm>
            <a:off x="9095559" y="3303369"/>
            <a:ext cx="207881" cy="327674"/>
          </a:xfrm>
          <a:prstGeom prst="rect">
            <a:avLst/>
          </a:prstGeom>
          <a:solidFill>
            <a:schemeClr val="lt1">
              <a:alpha val="73333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3" name="Google Shape;693;p48"/>
          <p:cNvSpPr/>
          <p:nvPr/>
        </p:nvSpPr>
        <p:spPr>
          <a:xfrm>
            <a:off x="6821751" y="4979769"/>
            <a:ext cx="207881" cy="327674"/>
          </a:xfrm>
          <a:prstGeom prst="rect">
            <a:avLst/>
          </a:prstGeom>
          <a:solidFill>
            <a:schemeClr val="lt1">
              <a:alpha val="73333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4" name="Google Shape;694;p48"/>
          <p:cNvSpPr/>
          <p:nvPr/>
        </p:nvSpPr>
        <p:spPr>
          <a:xfrm rot="5400000">
            <a:off x="8541541" y="3144156"/>
            <a:ext cx="6358128" cy="569688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a-DK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Det forkerte</a:t>
            </a:r>
            <a:endParaRPr sz="2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5" name="Google Shape;695;p48"/>
          <p:cNvSpPr txBox="1"/>
          <p:nvPr/>
        </p:nvSpPr>
        <p:spPr>
          <a:xfrm>
            <a:off x="6647573" y="4205196"/>
            <a:ext cx="666285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♠ 5</a:t>
            </a: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6" name="Google Shape;696;p48"/>
          <p:cNvSpPr txBox="1"/>
          <p:nvPr/>
        </p:nvSpPr>
        <p:spPr>
          <a:xfrm>
            <a:off x="5532005" y="3260316"/>
            <a:ext cx="666285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♠ 4</a:t>
            </a: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7" name="Google Shape;697;p48"/>
          <p:cNvSpPr/>
          <p:nvPr/>
        </p:nvSpPr>
        <p:spPr>
          <a:xfrm>
            <a:off x="7291143" y="4937097"/>
            <a:ext cx="207881" cy="327674"/>
          </a:xfrm>
          <a:prstGeom prst="rect">
            <a:avLst/>
          </a:prstGeom>
          <a:solidFill>
            <a:schemeClr val="lt1">
              <a:alpha val="73333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8" name="Google Shape;698;p48"/>
          <p:cNvSpPr/>
          <p:nvPr/>
        </p:nvSpPr>
        <p:spPr>
          <a:xfrm>
            <a:off x="4663767" y="3309465"/>
            <a:ext cx="207881" cy="327674"/>
          </a:xfrm>
          <a:prstGeom prst="rect">
            <a:avLst/>
          </a:prstGeom>
          <a:solidFill>
            <a:schemeClr val="lt1">
              <a:alpha val="73333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9" name="Google Shape;699;p48"/>
          <p:cNvSpPr/>
          <p:nvPr/>
        </p:nvSpPr>
        <p:spPr>
          <a:xfrm>
            <a:off x="6864423" y="1608681"/>
            <a:ext cx="207881" cy="327674"/>
          </a:xfrm>
          <a:prstGeom prst="rect">
            <a:avLst/>
          </a:prstGeom>
          <a:solidFill>
            <a:schemeClr val="lt1">
              <a:alpha val="73333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0" name="Google Shape;700;p48"/>
          <p:cNvSpPr/>
          <p:nvPr/>
        </p:nvSpPr>
        <p:spPr>
          <a:xfrm>
            <a:off x="8821239" y="3382617"/>
            <a:ext cx="207881" cy="327674"/>
          </a:xfrm>
          <a:prstGeom prst="rect">
            <a:avLst/>
          </a:prstGeom>
          <a:solidFill>
            <a:schemeClr val="lt1">
              <a:alpha val="73333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1" name="Google Shape;701;p48"/>
          <p:cNvSpPr/>
          <p:nvPr/>
        </p:nvSpPr>
        <p:spPr>
          <a:xfrm>
            <a:off x="8808721" y="1172479"/>
            <a:ext cx="1912427" cy="912795"/>
          </a:xfrm>
          <a:prstGeom prst="wedgeRoundRectCallout">
            <a:avLst>
              <a:gd name="adj1" fmla="val -112061"/>
              <a:gd name="adj2" fmla="val 19249"/>
              <a:gd name="adj3" fmla="val 16667"/>
            </a:avLst>
          </a:prstGeom>
          <a:solidFill>
            <a:srgbClr val="FFEEB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♠ Es og ♠ D</a:t>
            </a:r>
            <a:endParaRPr sz="2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2" name="Google Shape;702;p48"/>
          <p:cNvSpPr/>
          <p:nvPr/>
        </p:nvSpPr>
        <p:spPr>
          <a:xfrm>
            <a:off x="8778241" y="4872751"/>
            <a:ext cx="914399" cy="723377"/>
          </a:xfrm>
          <a:prstGeom prst="wedgeRoundRectCallout">
            <a:avLst>
              <a:gd name="adj1" fmla="val -166844"/>
              <a:gd name="adj2" fmla="val -22118"/>
              <a:gd name="adj3" fmla="val 16667"/>
            </a:avLst>
          </a:prstGeom>
          <a:solidFill>
            <a:srgbClr val="FFEEB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a-DK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♠ B</a:t>
            </a:r>
            <a:endParaRPr sz="2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3" name="Google Shape;703;p48"/>
          <p:cNvSpPr txBox="1"/>
          <p:nvPr/>
        </p:nvSpPr>
        <p:spPr>
          <a:xfrm>
            <a:off x="339916" y="452712"/>
            <a:ext cx="11254676" cy="8073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da-DK" sz="4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3. Spil lavt i 2. hånd – men læg honnør på honnør</a:t>
            </a:r>
            <a:endParaRPr sz="4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4" name="Google Shape;704;p48"/>
          <p:cNvSpPr txBox="1"/>
          <p:nvPr/>
        </p:nvSpPr>
        <p:spPr>
          <a:xfrm>
            <a:off x="545975" y="4036678"/>
            <a:ext cx="3001014" cy="461624"/>
          </a:xfrm>
          <a:prstGeom prst="rect">
            <a:avLst/>
          </a:prstGeom>
          <a:solidFill>
            <a:srgbClr val="D8D8D8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Spilfører får tre stik!</a:t>
            </a:r>
            <a:endParaRPr/>
          </a:p>
        </p:txBody>
      </p:sp>
      <p:sp>
        <p:nvSpPr>
          <p:cNvPr id="705" name="Google Shape;705;p48"/>
          <p:cNvSpPr txBox="1"/>
          <p:nvPr/>
        </p:nvSpPr>
        <p:spPr>
          <a:xfrm>
            <a:off x="545975" y="2969878"/>
            <a:ext cx="3001014" cy="830956"/>
          </a:xfrm>
          <a:prstGeom prst="rect">
            <a:avLst/>
          </a:prstGeom>
          <a:solidFill>
            <a:srgbClr val="D8D8D8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Hvor mange stik får Spilfører nu i ♠ ?</a:t>
            </a: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6" name="Google Shape;706;p48"/>
          <p:cNvSpPr txBox="1"/>
          <p:nvPr/>
        </p:nvSpPr>
        <p:spPr>
          <a:xfrm>
            <a:off x="520358" y="1192643"/>
            <a:ext cx="1654620" cy="70788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a-DK" sz="40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TAKE 2</a:t>
            </a:r>
            <a:endParaRPr sz="4000" b="1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2" name="Google Shape;712;p4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63138" y="1619452"/>
            <a:ext cx="5735212" cy="4135171"/>
          </a:xfrm>
          <a:prstGeom prst="rect">
            <a:avLst/>
          </a:prstGeom>
          <a:noFill/>
          <a:ln>
            <a:noFill/>
          </a:ln>
        </p:spPr>
      </p:pic>
      <p:sp>
        <p:nvSpPr>
          <p:cNvPr id="713" name="Google Shape;713;p49"/>
          <p:cNvSpPr/>
          <p:nvPr/>
        </p:nvSpPr>
        <p:spPr>
          <a:xfrm>
            <a:off x="385191" y="276225"/>
            <a:ext cx="11172825" cy="1100138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lang="da-DK" sz="4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Man vinder masser af point ved godt modspil!</a:t>
            </a:r>
            <a:endParaRPr/>
          </a:p>
        </p:txBody>
      </p:sp>
      <p:sp>
        <p:nvSpPr>
          <p:cNvPr id="714" name="Google Shape;714;p49"/>
          <p:cNvSpPr/>
          <p:nvPr/>
        </p:nvSpPr>
        <p:spPr>
          <a:xfrm>
            <a:off x="6901904" y="1861401"/>
            <a:ext cx="4486948" cy="37103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1" i="0" u="sng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a-DK" sz="2400" b="1" i="0" u="sng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Tilspil i </a:t>
            </a:r>
            <a:r>
              <a:rPr lang="da-DK" sz="2400" b="1" i="0" u="sng" strike="noStrike" cap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2. hånd </a:t>
            </a:r>
            <a:r>
              <a:rPr lang="da-DK" sz="2400" b="1" i="0" u="sng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ved udspil af  </a:t>
            </a:r>
            <a:r>
              <a:rPr lang="da-DK" sz="2400" b="1" i="0" u="sng" strike="noStrike" cap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HONNØR: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-"/>
            </a:pP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Når du dækker med en honnør, så får spilfører kun </a:t>
            </a:r>
            <a:r>
              <a:rPr lang="da-DK" sz="2400" b="1" i="0" u="none" strike="noStrike" cap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stik i ♠.</a:t>
            </a: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-"/>
            </a:pP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Med tilspil af et lavt kort, ♠ 2, så får spilfører </a:t>
            </a:r>
            <a:r>
              <a:rPr lang="da-DK" sz="2400" b="1" i="0" u="none" strike="noStrike" cap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stik i ♠.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Dæk udspil af honnører: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a-DK" sz="2400" b="1" i="0" u="sng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HONNØR PÅ HONNØR</a:t>
            </a: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5" name="Google Shape;715;p49"/>
          <p:cNvSpPr txBox="1"/>
          <p:nvPr/>
        </p:nvSpPr>
        <p:spPr>
          <a:xfrm>
            <a:off x="6961632" y="1731264"/>
            <a:ext cx="2254143" cy="461665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a-DK" sz="2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KONKLUSION</a:t>
            </a:r>
            <a:endParaRPr sz="24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0" name="Google Shape;720;p50"/>
          <p:cNvSpPr txBox="1"/>
          <p:nvPr/>
        </p:nvSpPr>
        <p:spPr>
          <a:xfrm>
            <a:off x="8299017" y="3225663"/>
            <a:ext cx="1717020" cy="58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♠ D T 3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1" name="Google Shape;721;p50"/>
          <p:cNvSpPr/>
          <p:nvPr/>
        </p:nvSpPr>
        <p:spPr>
          <a:xfrm>
            <a:off x="5512066" y="2085274"/>
            <a:ext cx="2732051" cy="2743202"/>
          </a:xfrm>
          <a:prstGeom prst="rect">
            <a:avLst/>
          </a:prstGeom>
          <a:noFill/>
          <a:ln w="349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2" name="Google Shape;722;p50"/>
          <p:cNvSpPr txBox="1"/>
          <p:nvPr/>
        </p:nvSpPr>
        <p:spPr>
          <a:xfrm>
            <a:off x="6360189" y="1526963"/>
            <a:ext cx="1346564" cy="658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♠ B 7 6 </a:t>
            </a:r>
            <a:b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3" name="Google Shape;723;p50"/>
          <p:cNvSpPr txBox="1"/>
          <p:nvPr/>
        </p:nvSpPr>
        <p:spPr>
          <a:xfrm>
            <a:off x="3845670" y="3225663"/>
            <a:ext cx="1717020" cy="58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♠ K 8 5 2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4" name="Google Shape;724;p50"/>
          <p:cNvSpPr txBox="1"/>
          <p:nvPr/>
        </p:nvSpPr>
        <p:spPr>
          <a:xfrm>
            <a:off x="6466496" y="4850023"/>
            <a:ext cx="1717020" cy="58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♠ E 9 4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5" name="Google Shape;725;p50"/>
          <p:cNvSpPr/>
          <p:nvPr/>
        </p:nvSpPr>
        <p:spPr>
          <a:xfrm>
            <a:off x="4852743" y="3327753"/>
            <a:ext cx="207881" cy="327674"/>
          </a:xfrm>
          <a:prstGeom prst="rect">
            <a:avLst/>
          </a:prstGeom>
          <a:solidFill>
            <a:schemeClr val="lt1">
              <a:alpha val="73333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6" name="Google Shape;726;p50"/>
          <p:cNvSpPr/>
          <p:nvPr/>
        </p:nvSpPr>
        <p:spPr>
          <a:xfrm>
            <a:off x="7187511" y="1614777"/>
            <a:ext cx="207881" cy="327674"/>
          </a:xfrm>
          <a:prstGeom prst="rect">
            <a:avLst/>
          </a:prstGeom>
          <a:solidFill>
            <a:schemeClr val="lt1">
              <a:alpha val="73333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727" name="Google Shape;727;p50"/>
          <p:cNvGrpSpPr/>
          <p:nvPr/>
        </p:nvGrpSpPr>
        <p:grpSpPr>
          <a:xfrm>
            <a:off x="6205793" y="2761041"/>
            <a:ext cx="1440000" cy="1440000"/>
            <a:chOff x="5336351" y="2396766"/>
            <a:chExt cx="1440000" cy="1440000"/>
          </a:xfrm>
        </p:grpSpPr>
        <p:sp>
          <p:nvSpPr>
            <p:cNvPr id="728" name="Google Shape;728;p50"/>
            <p:cNvSpPr/>
            <p:nvPr/>
          </p:nvSpPr>
          <p:spPr>
            <a:xfrm>
              <a:off x="5336351" y="2396766"/>
              <a:ext cx="1440000" cy="1440000"/>
            </a:xfrm>
            <a:prstGeom prst="rect">
              <a:avLst/>
            </a:prstGeom>
            <a:solidFill>
              <a:srgbClr val="385623"/>
            </a:solidFill>
            <a:ln w="12700" cap="flat" cmpd="sng">
              <a:solidFill>
                <a:srgbClr val="31538F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9" name="Google Shape;729;p50"/>
            <p:cNvSpPr/>
            <p:nvPr/>
          </p:nvSpPr>
          <p:spPr>
            <a:xfrm>
              <a:off x="5988000" y="2493775"/>
              <a:ext cx="288000" cy="2880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da-DK"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N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0" name="Google Shape;730;p50"/>
            <p:cNvSpPr/>
            <p:nvPr/>
          </p:nvSpPr>
          <p:spPr>
            <a:xfrm>
              <a:off x="5443036" y="2984402"/>
              <a:ext cx="288000" cy="2880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da-DK"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V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1" name="Google Shape;731;p50"/>
            <p:cNvSpPr/>
            <p:nvPr/>
          </p:nvSpPr>
          <p:spPr>
            <a:xfrm>
              <a:off x="6435488" y="2984400"/>
              <a:ext cx="288000" cy="2880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da-DK"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Ø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2" name="Google Shape;732;p50"/>
            <p:cNvSpPr/>
            <p:nvPr/>
          </p:nvSpPr>
          <p:spPr>
            <a:xfrm>
              <a:off x="5988000" y="3482514"/>
              <a:ext cx="288000" cy="2880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da-DK"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S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733" name="Google Shape;733;p50"/>
          <p:cNvSpPr/>
          <p:nvPr/>
        </p:nvSpPr>
        <p:spPr>
          <a:xfrm>
            <a:off x="8896521" y="3308834"/>
            <a:ext cx="207881" cy="327674"/>
          </a:xfrm>
          <a:prstGeom prst="rect">
            <a:avLst/>
          </a:prstGeom>
          <a:solidFill>
            <a:schemeClr val="lt1">
              <a:alpha val="73333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4" name="Google Shape;734;p50"/>
          <p:cNvSpPr/>
          <p:nvPr/>
        </p:nvSpPr>
        <p:spPr>
          <a:xfrm>
            <a:off x="6821751" y="4979769"/>
            <a:ext cx="207881" cy="327674"/>
          </a:xfrm>
          <a:prstGeom prst="rect">
            <a:avLst/>
          </a:prstGeom>
          <a:solidFill>
            <a:schemeClr val="lt1">
              <a:alpha val="73333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5" name="Google Shape;735;p50"/>
          <p:cNvSpPr/>
          <p:nvPr/>
        </p:nvSpPr>
        <p:spPr>
          <a:xfrm rot="5400000">
            <a:off x="8541541" y="3144156"/>
            <a:ext cx="6358128" cy="569688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a-DK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Det rigtige</a:t>
            </a:r>
            <a:endParaRPr sz="2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6" name="Google Shape;736;p50"/>
          <p:cNvSpPr txBox="1"/>
          <p:nvPr/>
        </p:nvSpPr>
        <p:spPr>
          <a:xfrm>
            <a:off x="827596" y="464904"/>
            <a:ext cx="10515600" cy="10180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da-DK" sz="4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4. Læg højt kort til i 3. hånd</a:t>
            </a:r>
            <a:endParaRPr/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da-DK" sz="26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Men kun så højt som det er nødvendigt!</a:t>
            </a:r>
            <a:endParaRPr sz="1700" b="0" i="1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7" name="Google Shape;737;p50"/>
          <p:cNvSpPr txBox="1"/>
          <p:nvPr/>
        </p:nvSpPr>
        <p:spPr>
          <a:xfrm>
            <a:off x="5529746" y="3237855"/>
            <a:ext cx="666285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♠ 2</a:t>
            </a: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8" name="Google Shape;738;p50"/>
          <p:cNvSpPr txBox="1"/>
          <p:nvPr/>
        </p:nvSpPr>
        <p:spPr>
          <a:xfrm>
            <a:off x="6647850" y="2231426"/>
            <a:ext cx="1096336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da-DK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♠ 6</a:t>
            </a:r>
            <a:endParaRPr sz="24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9" name="Google Shape;739;p50"/>
          <p:cNvSpPr/>
          <p:nvPr/>
        </p:nvSpPr>
        <p:spPr>
          <a:xfrm>
            <a:off x="2426209" y="2085275"/>
            <a:ext cx="2267712" cy="877382"/>
          </a:xfrm>
          <a:prstGeom prst="wedgeRoundRectCallout">
            <a:avLst>
              <a:gd name="adj1" fmla="val 24812"/>
              <a:gd name="adj2" fmla="val 89121"/>
              <a:gd name="adj3" fmla="val 16667"/>
            </a:avLst>
          </a:prstGeom>
          <a:solidFill>
            <a:srgbClr val="FFEEB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Makker spiller en lille ♠ ud</a:t>
            </a:r>
            <a:endParaRPr sz="2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0" name="Google Shape;740;p50"/>
          <p:cNvSpPr/>
          <p:nvPr/>
        </p:nvSpPr>
        <p:spPr>
          <a:xfrm>
            <a:off x="8692897" y="999744"/>
            <a:ext cx="1298756" cy="1255776"/>
          </a:xfrm>
          <a:prstGeom prst="wedgeRoundRectCallout">
            <a:avLst>
              <a:gd name="adj1" fmla="val -112879"/>
              <a:gd name="adj2" fmla="val 17402"/>
              <a:gd name="adj3" fmla="val 16667"/>
            </a:avLst>
          </a:prstGeom>
          <a:solidFill>
            <a:srgbClr val="FFEEB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Bordet lægger lavt.</a:t>
            </a:r>
            <a:endParaRPr sz="2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1" name="Google Shape;741;p50"/>
          <p:cNvSpPr/>
          <p:nvPr/>
        </p:nvSpPr>
        <p:spPr>
          <a:xfrm>
            <a:off x="8692897" y="3898074"/>
            <a:ext cx="2650299" cy="2495022"/>
          </a:xfrm>
          <a:prstGeom prst="wedgeRoundRectCallout">
            <a:avLst>
              <a:gd name="adj1" fmla="val -38258"/>
              <a:gd name="adj2" fmla="val -55266"/>
              <a:gd name="adj3" fmla="val 16667"/>
            </a:avLst>
          </a:prstGeom>
          <a:solidFill>
            <a:srgbClr val="FFEEB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Du sidder i 3. hånd, og skal lægge højt. Meeen knib bordets ♠ B  ud ved at lægge ♠ T.</a:t>
            </a:r>
            <a:endParaRPr sz="2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2" name="Google Shape;742;p50"/>
          <p:cNvSpPr/>
          <p:nvPr/>
        </p:nvSpPr>
        <p:spPr>
          <a:xfrm>
            <a:off x="3845670" y="5388864"/>
            <a:ext cx="2559616" cy="1004232"/>
          </a:xfrm>
          <a:prstGeom prst="wedgeRoundRectCallout">
            <a:avLst>
              <a:gd name="adj1" fmla="val 67597"/>
              <a:gd name="adj2" fmla="val -47647"/>
              <a:gd name="adj3" fmla="val 16667"/>
            </a:avLst>
          </a:prstGeom>
          <a:solidFill>
            <a:srgbClr val="FFEEB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Spilfører må stikke med ♠ Es</a:t>
            </a:r>
            <a:endParaRPr sz="2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" name="Google Shape;747;p51"/>
          <p:cNvSpPr txBox="1"/>
          <p:nvPr/>
        </p:nvSpPr>
        <p:spPr>
          <a:xfrm>
            <a:off x="8299017" y="3225663"/>
            <a:ext cx="1717020" cy="58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♠ D T 3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8" name="Google Shape;748;p51"/>
          <p:cNvSpPr/>
          <p:nvPr/>
        </p:nvSpPr>
        <p:spPr>
          <a:xfrm>
            <a:off x="5512066" y="2085274"/>
            <a:ext cx="2732051" cy="2743202"/>
          </a:xfrm>
          <a:prstGeom prst="rect">
            <a:avLst/>
          </a:prstGeom>
          <a:noFill/>
          <a:ln w="349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9" name="Google Shape;749;p51"/>
          <p:cNvSpPr txBox="1"/>
          <p:nvPr/>
        </p:nvSpPr>
        <p:spPr>
          <a:xfrm>
            <a:off x="6360189" y="1526963"/>
            <a:ext cx="1346564" cy="658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♠ B 7 6 </a:t>
            </a:r>
            <a:b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0" name="Google Shape;750;p51"/>
          <p:cNvSpPr txBox="1"/>
          <p:nvPr/>
        </p:nvSpPr>
        <p:spPr>
          <a:xfrm>
            <a:off x="3845670" y="3225663"/>
            <a:ext cx="1717020" cy="58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♠ K 8 5 2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1" name="Google Shape;751;p51"/>
          <p:cNvSpPr txBox="1"/>
          <p:nvPr/>
        </p:nvSpPr>
        <p:spPr>
          <a:xfrm>
            <a:off x="6466496" y="4850023"/>
            <a:ext cx="1717020" cy="58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♠ E 9 4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2" name="Google Shape;752;p51"/>
          <p:cNvSpPr/>
          <p:nvPr/>
        </p:nvSpPr>
        <p:spPr>
          <a:xfrm>
            <a:off x="4852743" y="3327753"/>
            <a:ext cx="207881" cy="327674"/>
          </a:xfrm>
          <a:prstGeom prst="rect">
            <a:avLst/>
          </a:prstGeom>
          <a:solidFill>
            <a:schemeClr val="lt1">
              <a:alpha val="73333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3" name="Google Shape;753;p51"/>
          <p:cNvSpPr/>
          <p:nvPr/>
        </p:nvSpPr>
        <p:spPr>
          <a:xfrm>
            <a:off x="7187511" y="1614777"/>
            <a:ext cx="207881" cy="327674"/>
          </a:xfrm>
          <a:prstGeom prst="rect">
            <a:avLst/>
          </a:prstGeom>
          <a:solidFill>
            <a:schemeClr val="lt1">
              <a:alpha val="73333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754" name="Google Shape;754;p51"/>
          <p:cNvGrpSpPr/>
          <p:nvPr/>
        </p:nvGrpSpPr>
        <p:grpSpPr>
          <a:xfrm>
            <a:off x="6205793" y="2761041"/>
            <a:ext cx="1440000" cy="1440000"/>
            <a:chOff x="5336351" y="2396766"/>
            <a:chExt cx="1440000" cy="1440000"/>
          </a:xfrm>
        </p:grpSpPr>
        <p:sp>
          <p:nvSpPr>
            <p:cNvPr id="755" name="Google Shape;755;p51"/>
            <p:cNvSpPr/>
            <p:nvPr/>
          </p:nvSpPr>
          <p:spPr>
            <a:xfrm>
              <a:off x="5336351" y="2396766"/>
              <a:ext cx="1440000" cy="1440000"/>
            </a:xfrm>
            <a:prstGeom prst="rect">
              <a:avLst/>
            </a:prstGeom>
            <a:solidFill>
              <a:srgbClr val="385623"/>
            </a:solidFill>
            <a:ln w="12700" cap="flat" cmpd="sng">
              <a:solidFill>
                <a:srgbClr val="31538F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6" name="Google Shape;756;p51"/>
            <p:cNvSpPr/>
            <p:nvPr/>
          </p:nvSpPr>
          <p:spPr>
            <a:xfrm>
              <a:off x="5988000" y="2493775"/>
              <a:ext cx="288000" cy="2880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da-DK"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N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7" name="Google Shape;757;p51"/>
            <p:cNvSpPr/>
            <p:nvPr/>
          </p:nvSpPr>
          <p:spPr>
            <a:xfrm>
              <a:off x="5443036" y="2984402"/>
              <a:ext cx="288000" cy="2880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da-DK"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V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8" name="Google Shape;758;p51"/>
            <p:cNvSpPr/>
            <p:nvPr/>
          </p:nvSpPr>
          <p:spPr>
            <a:xfrm>
              <a:off x="6435488" y="2984400"/>
              <a:ext cx="288000" cy="2880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da-DK"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Ø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9" name="Google Shape;759;p51"/>
            <p:cNvSpPr/>
            <p:nvPr/>
          </p:nvSpPr>
          <p:spPr>
            <a:xfrm>
              <a:off x="5988000" y="3482514"/>
              <a:ext cx="288000" cy="2880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da-DK"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S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760" name="Google Shape;760;p51"/>
          <p:cNvSpPr/>
          <p:nvPr/>
        </p:nvSpPr>
        <p:spPr>
          <a:xfrm>
            <a:off x="8896521" y="3308834"/>
            <a:ext cx="207881" cy="327674"/>
          </a:xfrm>
          <a:prstGeom prst="rect">
            <a:avLst/>
          </a:prstGeom>
          <a:solidFill>
            <a:schemeClr val="lt1">
              <a:alpha val="73333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1" name="Google Shape;761;p51"/>
          <p:cNvSpPr/>
          <p:nvPr/>
        </p:nvSpPr>
        <p:spPr>
          <a:xfrm>
            <a:off x="6821751" y="4979769"/>
            <a:ext cx="207881" cy="327674"/>
          </a:xfrm>
          <a:prstGeom prst="rect">
            <a:avLst/>
          </a:prstGeom>
          <a:solidFill>
            <a:schemeClr val="lt1">
              <a:alpha val="73333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2" name="Google Shape;762;p51"/>
          <p:cNvSpPr/>
          <p:nvPr/>
        </p:nvSpPr>
        <p:spPr>
          <a:xfrm rot="5400000">
            <a:off x="8541541" y="3144156"/>
            <a:ext cx="6358128" cy="569688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a-DK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Det rigtige</a:t>
            </a:r>
            <a:endParaRPr sz="2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3" name="Google Shape;763;p51"/>
          <p:cNvSpPr txBox="1"/>
          <p:nvPr/>
        </p:nvSpPr>
        <p:spPr>
          <a:xfrm>
            <a:off x="5529746" y="3237855"/>
            <a:ext cx="666285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♠ 2</a:t>
            </a: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4" name="Google Shape;764;p51"/>
          <p:cNvSpPr txBox="1"/>
          <p:nvPr/>
        </p:nvSpPr>
        <p:spPr>
          <a:xfrm>
            <a:off x="6647850" y="2231426"/>
            <a:ext cx="1096336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♠ 4</a:t>
            </a: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5" name="Google Shape;765;p51"/>
          <p:cNvSpPr/>
          <p:nvPr/>
        </p:nvSpPr>
        <p:spPr>
          <a:xfrm>
            <a:off x="8782515" y="4563459"/>
            <a:ext cx="925782" cy="912795"/>
          </a:xfrm>
          <a:prstGeom prst="wedgeRoundRectCallout">
            <a:avLst>
              <a:gd name="adj1" fmla="val -123296"/>
              <a:gd name="adj2" fmla="val 9899"/>
              <a:gd name="adj3" fmla="val 16667"/>
            </a:avLst>
          </a:prstGeom>
          <a:solidFill>
            <a:srgbClr val="FFEEB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♠ Es</a:t>
            </a:r>
            <a:endParaRPr sz="2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6" name="Google Shape;766;p51"/>
          <p:cNvSpPr txBox="1"/>
          <p:nvPr/>
        </p:nvSpPr>
        <p:spPr>
          <a:xfrm>
            <a:off x="673991" y="464904"/>
            <a:ext cx="10515600" cy="10180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da-DK" sz="4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4. Læg højt kort til i 3. hånd</a:t>
            </a:r>
            <a:endParaRPr/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da-DK" sz="26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Men kun så højt som det er nødvendigt!</a:t>
            </a:r>
            <a:endParaRPr sz="1700" b="0" i="1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7" name="Google Shape;767;p51"/>
          <p:cNvSpPr txBox="1"/>
          <p:nvPr/>
        </p:nvSpPr>
        <p:spPr>
          <a:xfrm>
            <a:off x="673991" y="2969878"/>
            <a:ext cx="3001014" cy="830956"/>
          </a:xfrm>
          <a:prstGeom prst="rect">
            <a:avLst/>
          </a:prstGeom>
          <a:solidFill>
            <a:srgbClr val="D8D8D8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Hvor mange stik får Spilfører nu i ♠ ?</a:t>
            </a: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8" name="Google Shape;768;p51"/>
          <p:cNvSpPr txBox="1"/>
          <p:nvPr/>
        </p:nvSpPr>
        <p:spPr>
          <a:xfrm>
            <a:off x="673991" y="4097638"/>
            <a:ext cx="3001014" cy="461624"/>
          </a:xfrm>
          <a:prstGeom prst="rect">
            <a:avLst/>
          </a:prstGeom>
          <a:solidFill>
            <a:srgbClr val="D8D8D8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Spilfører får 1 stik i ♠!</a:t>
            </a: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3" name="Google Shape;773;p52"/>
          <p:cNvSpPr txBox="1"/>
          <p:nvPr/>
        </p:nvSpPr>
        <p:spPr>
          <a:xfrm>
            <a:off x="8299017" y="3225663"/>
            <a:ext cx="1717020" cy="58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♠ D T 3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4" name="Google Shape;774;p52"/>
          <p:cNvSpPr/>
          <p:nvPr/>
        </p:nvSpPr>
        <p:spPr>
          <a:xfrm>
            <a:off x="5512066" y="2085274"/>
            <a:ext cx="2732051" cy="2743202"/>
          </a:xfrm>
          <a:prstGeom prst="rect">
            <a:avLst/>
          </a:prstGeom>
          <a:noFill/>
          <a:ln w="349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5" name="Google Shape;775;p52"/>
          <p:cNvSpPr txBox="1"/>
          <p:nvPr/>
        </p:nvSpPr>
        <p:spPr>
          <a:xfrm>
            <a:off x="6360189" y="1526963"/>
            <a:ext cx="1346564" cy="658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♠ B 7 6 </a:t>
            </a:r>
            <a:b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6" name="Google Shape;776;p52"/>
          <p:cNvSpPr txBox="1"/>
          <p:nvPr/>
        </p:nvSpPr>
        <p:spPr>
          <a:xfrm>
            <a:off x="3845670" y="3225663"/>
            <a:ext cx="1717020" cy="58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♠ K 8 5 2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7" name="Google Shape;777;p52"/>
          <p:cNvSpPr txBox="1"/>
          <p:nvPr/>
        </p:nvSpPr>
        <p:spPr>
          <a:xfrm>
            <a:off x="6466496" y="4850023"/>
            <a:ext cx="1717020" cy="58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♠ E 9 4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8" name="Google Shape;778;p52"/>
          <p:cNvSpPr/>
          <p:nvPr/>
        </p:nvSpPr>
        <p:spPr>
          <a:xfrm>
            <a:off x="4852743" y="3327753"/>
            <a:ext cx="207881" cy="327674"/>
          </a:xfrm>
          <a:prstGeom prst="rect">
            <a:avLst/>
          </a:prstGeom>
          <a:solidFill>
            <a:schemeClr val="lt1">
              <a:alpha val="73333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9" name="Google Shape;779;p52"/>
          <p:cNvSpPr/>
          <p:nvPr/>
        </p:nvSpPr>
        <p:spPr>
          <a:xfrm>
            <a:off x="7187511" y="1614777"/>
            <a:ext cx="207881" cy="327674"/>
          </a:xfrm>
          <a:prstGeom prst="rect">
            <a:avLst/>
          </a:prstGeom>
          <a:solidFill>
            <a:schemeClr val="lt1">
              <a:alpha val="73333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780" name="Google Shape;780;p52"/>
          <p:cNvGrpSpPr/>
          <p:nvPr/>
        </p:nvGrpSpPr>
        <p:grpSpPr>
          <a:xfrm>
            <a:off x="6205793" y="2761041"/>
            <a:ext cx="1440000" cy="1440000"/>
            <a:chOff x="5336351" y="2396766"/>
            <a:chExt cx="1440000" cy="1440000"/>
          </a:xfrm>
        </p:grpSpPr>
        <p:sp>
          <p:nvSpPr>
            <p:cNvPr id="781" name="Google Shape;781;p52"/>
            <p:cNvSpPr/>
            <p:nvPr/>
          </p:nvSpPr>
          <p:spPr>
            <a:xfrm>
              <a:off x="5336351" y="2396766"/>
              <a:ext cx="1440000" cy="1440000"/>
            </a:xfrm>
            <a:prstGeom prst="rect">
              <a:avLst/>
            </a:prstGeom>
            <a:solidFill>
              <a:srgbClr val="385623"/>
            </a:solidFill>
            <a:ln w="12700" cap="flat" cmpd="sng">
              <a:solidFill>
                <a:srgbClr val="31538F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2" name="Google Shape;782;p52"/>
            <p:cNvSpPr/>
            <p:nvPr/>
          </p:nvSpPr>
          <p:spPr>
            <a:xfrm>
              <a:off x="5988000" y="2493775"/>
              <a:ext cx="288000" cy="2880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da-DK"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N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3" name="Google Shape;783;p52"/>
            <p:cNvSpPr/>
            <p:nvPr/>
          </p:nvSpPr>
          <p:spPr>
            <a:xfrm>
              <a:off x="5443036" y="2984402"/>
              <a:ext cx="288000" cy="2880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da-DK"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V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4" name="Google Shape;784;p52"/>
            <p:cNvSpPr/>
            <p:nvPr/>
          </p:nvSpPr>
          <p:spPr>
            <a:xfrm>
              <a:off x="6435488" y="2984400"/>
              <a:ext cx="288000" cy="2880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da-DK"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Ø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5" name="Google Shape;785;p52"/>
            <p:cNvSpPr/>
            <p:nvPr/>
          </p:nvSpPr>
          <p:spPr>
            <a:xfrm>
              <a:off x="5988000" y="3482514"/>
              <a:ext cx="288000" cy="2880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da-DK"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S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786" name="Google Shape;786;p52"/>
          <p:cNvSpPr/>
          <p:nvPr/>
        </p:nvSpPr>
        <p:spPr>
          <a:xfrm>
            <a:off x="8640489" y="3308834"/>
            <a:ext cx="207881" cy="327674"/>
          </a:xfrm>
          <a:prstGeom prst="rect">
            <a:avLst/>
          </a:prstGeom>
          <a:solidFill>
            <a:schemeClr val="lt1">
              <a:alpha val="73333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7" name="Google Shape;787;p52"/>
          <p:cNvSpPr/>
          <p:nvPr/>
        </p:nvSpPr>
        <p:spPr>
          <a:xfrm>
            <a:off x="6821751" y="4979769"/>
            <a:ext cx="207881" cy="327674"/>
          </a:xfrm>
          <a:prstGeom prst="rect">
            <a:avLst/>
          </a:prstGeom>
          <a:solidFill>
            <a:schemeClr val="lt1">
              <a:alpha val="73333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8" name="Google Shape;788;p52"/>
          <p:cNvSpPr txBox="1"/>
          <p:nvPr/>
        </p:nvSpPr>
        <p:spPr>
          <a:xfrm>
            <a:off x="5529746" y="3237855"/>
            <a:ext cx="666285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♠ 2</a:t>
            </a: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9" name="Google Shape;789;p52"/>
          <p:cNvSpPr txBox="1"/>
          <p:nvPr/>
        </p:nvSpPr>
        <p:spPr>
          <a:xfrm>
            <a:off x="6647850" y="2231426"/>
            <a:ext cx="1096336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da-DK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♠ 6</a:t>
            </a:r>
            <a:endParaRPr sz="24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0" name="Google Shape;790;p52"/>
          <p:cNvSpPr/>
          <p:nvPr/>
        </p:nvSpPr>
        <p:spPr>
          <a:xfrm>
            <a:off x="2426209" y="2085275"/>
            <a:ext cx="2267712" cy="877382"/>
          </a:xfrm>
          <a:prstGeom prst="wedgeRoundRectCallout">
            <a:avLst>
              <a:gd name="adj1" fmla="val 24812"/>
              <a:gd name="adj2" fmla="val 89121"/>
              <a:gd name="adj3" fmla="val 16667"/>
            </a:avLst>
          </a:prstGeom>
          <a:solidFill>
            <a:srgbClr val="FFEEB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Makker spiller en lille ♠ ud</a:t>
            </a:r>
            <a:endParaRPr sz="2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1" name="Google Shape;791;p52"/>
          <p:cNvSpPr/>
          <p:nvPr/>
        </p:nvSpPr>
        <p:spPr>
          <a:xfrm>
            <a:off x="8640489" y="1234662"/>
            <a:ext cx="1298756" cy="1255776"/>
          </a:xfrm>
          <a:prstGeom prst="wedgeRoundRectCallout">
            <a:avLst>
              <a:gd name="adj1" fmla="val -138225"/>
              <a:gd name="adj2" fmla="val -13666"/>
              <a:gd name="adj3" fmla="val 16667"/>
            </a:avLst>
          </a:prstGeom>
          <a:solidFill>
            <a:srgbClr val="FFEEB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Bordet lægger lavt.</a:t>
            </a:r>
            <a:endParaRPr sz="2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2" name="Google Shape;792;p52"/>
          <p:cNvSpPr/>
          <p:nvPr/>
        </p:nvSpPr>
        <p:spPr>
          <a:xfrm>
            <a:off x="8692898" y="3898074"/>
            <a:ext cx="2144540" cy="1659535"/>
          </a:xfrm>
          <a:prstGeom prst="wedgeRoundRectCallout">
            <a:avLst>
              <a:gd name="adj1" fmla="val -38258"/>
              <a:gd name="adj2" fmla="val -55266"/>
              <a:gd name="adj3" fmla="val 16667"/>
            </a:avLst>
          </a:prstGeom>
          <a:solidFill>
            <a:srgbClr val="FFEEB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Og du lægger automatisk den højeste ♠ til</a:t>
            </a:r>
            <a:endParaRPr sz="2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3" name="Google Shape;793;p52"/>
          <p:cNvSpPr/>
          <p:nvPr/>
        </p:nvSpPr>
        <p:spPr>
          <a:xfrm>
            <a:off x="3845670" y="5388864"/>
            <a:ext cx="2559616" cy="1004232"/>
          </a:xfrm>
          <a:prstGeom prst="wedgeRoundRectCallout">
            <a:avLst>
              <a:gd name="adj1" fmla="val 67597"/>
              <a:gd name="adj2" fmla="val -47647"/>
              <a:gd name="adj3" fmla="val 16667"/>
            </a:avLst>
          </a:prstGeom>
          <a:solidFill>
            <a:srgbClr val="FFEEB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Spilfører stikker stadig med ♠ Es</a:t>
            </a:r>
            <a:endParaRPr sz="2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4" name="Google Shape;794;p52"/>
          <p:cNvSpPr/>
          <p:nvPr/>
        </p:nvSpPr>
        <p:spPr>
          <a:xfrm rot="5400000">
            <a:off x="8541541" y="3144156"/>
            <a:ext cx="6358128" cy="569688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a-DK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Det forkerte</a:t>
            </a:r>
            <a:endParaRPr sz="2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5" name="Google Shape;795;p52"/>
          <p:cNvSpPr txBox="1"/>
          <p:nvPr/>
        </p:nvSpPr>
        <p:spPr>
          <a:xfrm>
            <a:off x="9265920" y="292608"/>
            <a:ext cx="2007281" cy="70788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a-DK" sz="4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TAKE 2</a:t>
            </a:r>
            <a:endParaRPr sz="40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6" name="Google Shape;796;p52"/>
          <p:cNvSpPr txBox="1"/>
          <p:nvPr/>
        </p:nvSpPr>
        <p:spPr>
          <a:xfrm>
            <a:off x="827596" y="464904"/>
            <a:ext cx="10515600" cy="10180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da-DK" sz="4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4. Læg højt kort til i 3. hånd</a:t>
            </a:r>
            <a:endParaRPr/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da-DK" sz="26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Men kun så højt som det er nødvendigt!</a:t>
            </a:r>
            <a:endParaRPr sz="1700" b="0" i="1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7" name="Google Shape;797;p52"/>
          <p:cNvSpPr txBox="1"/>
          <p:nvPr/>
        </p:nvSpPr>
        <p:spPr>
          <a:xfrm>
            <a:off x="673991" y="3457558"/>
            <a:ext cx="3001014" cy="1569620"/>
          </a:xfrm>
          <a:prstGeom prst="rect">
            <a:avLst/>
          </a:prstGeom>
          <a:solidFill>
            <a:srgbClr val="D8D8D8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Men hvad sker der hvis du bare automatisk lægger højt i 3. hånd?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2" name="Google Shape;802;p53"/>
          <p:cNvSpPr txBox="1"/>
          <p:nvPr/>
        </p:nvSpPr>
        <p:spPr>
          <a:xfrm>
            <a:off x="8299017" y="3225663"/>
            <a:ext cx="1717020" cy="58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♠ D T 3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3" name="Google Shape;803;p53"/>
          <p:cNvSpPr/>
          <p:nvPr/>
        </p:nvSpPr>
        <p:spPr>
          <a:xfrm>
            <a:off x="5512066" y="2085274"/>
            <a:ext cx="2732051" cy="2743202"/>
          </a:xfrm>
          <a:prstGeom prst="rect">
            <a:avLst/>
          </a:prstGeom>
          <a:noFill/>
          <a:ln w="349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4" name="Google Shape;804;p53"/>
          <p:cNvSpPr txBox="1"/>
          <p:nvPr/>
        </p:nvSpPr>
        <p:spPr>
          <a:xfrm>
            <a:off x="6360189" y="1526963"/>
            <a:ext cx="1346564" cy="658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♠ B 7 6 </a:t>
            </a:r>
            <a:b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5" name="Google Shape;805;p53"/>
          <p:cNvSpPr txBox="1"/>
          <p:nvPr/>
        </p:nvSpPr>
        <p:spPr>
          <a:xfrm>
            <a:off x="3845670" y="3225663"/>
            <a:ext cx="1717020" cy="58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♠ K 8 5 2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6" name="Google Shape;806;p53"/>
          <p:cNvSpPr txBox="1"/>
          <p:nvPr/>
        </p:nvSpPr>
        <p:spPr>
          <a:xfrm>
            <a:off x="6466496" y="4850023"/>
            <a:ext cx="1717020" cy="58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♠ E 9 4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7" name="Google Shape;807;p53"/>
          <p:cNvSpPr/>
          <p:nvPr/>
        </p:nvSpPr>
        <p:spPr>
          <a:xfrm>
            <a:off x="4852743" y="3327753"/>
            <a:ext cx="207881" cy="327674"/>
          </a:xfrm>
          <a:prstGeom prst="rect">
            <a:avLst/>
          </a:prstGeom>
          <a:solidFill>
            <a:schemeClr val="lt1">
              <a:alpha val="73333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8" name="Google Shape;808;p53"/>
          <p:cNvSpPr/>
          <p:nvPr/>
        </p:nvSpPr>
        <p:spPr>
          <a:xfrm>
            <a:off x="7187511" y="1614777"/>
            <a:ext cx="207881" cy="327674"/>
          </a:xfrm>
          <a:prstGeom prst="rect">
            <a:avLst/>
          </a:prstGeom>
          <a:solidFill>
            <a:schemeClr val="lt1">
              <a:alpha val="73333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809" name="Google Shape;809;p53"/>
          <p:cNvGrpSpPr/>
          <p:nvPr/>
        </p:nvGrpSpPr>
        <p:grpSpPr>
          <a:xfrm>
            <a:off x="6205793" y="2761041"/>
            <a:ext cx="1440000" cy="1440000"/>
            <a:chOff x="5336351" y="2396766"/>
            <a:chExt cx="1440000" cy="1440000"/>
          </a:xfrm>
        </p:grpSpPr>
        <p:sp>
          <p:nvSpPr>
            <p:cNvPr id="810" name="Google Shape;810;p53"/>
            <p:cNvSpPr/>
            <p:nvPr/>
          </p:nvSpPr>
          <p:spPr>
            <a:xfrm>
              <a:off x="5336351" y="2396766"/>
              <a:ext cx="1440000" cy="1440000"/>
            </a:xfrm>
            <a:prstGeom prst="rect">
              <a:avLst/>
            </a:prstGeom>
            <a:solidFill>
              <a:srgbClr val="385623"/>
            </a:solidFill>
            <a:ln w="12700" cap="flat" cmpd="sng">
              <a:solidFill>
                <a:srgbClr val="31538F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11" name="Google Shape;811;p53"/>
            <p:cNvSpPr/>
            <p:nvPr/>
          </p:nvSpPr>
          <p:spPr>
            <a:xfrm>
              <a:off x="5988000" y="2493775"/>
              <a:ext cx="288000" cy="2880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da-DK"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N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2" name="Google Shape;812;p53"/>
            <p:cNvSpPr/>
            <p:nvPr/>
          </p:nvSpPr>
          <p:spPr>
            <a:xfrm>
              <a:off x="5443036" y="2984402"/>
              <a:ext cx="288000" cy="2880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da-DK"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V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3" name="Google Shape;813;p53"/>
            <p:cNvSpPr/>
            <p:nvPr/>
          </p:nvSpPr>
          <p:spPr>
            <a:xfrm>
              <a:off x="6435488" y="2984400"/>
              <a:ext cx="288000" cy="2880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da-DK"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Ø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4" name="Google Shape;814;p53"/>
            <p:cNvSpPr/>
            <p:nvPr/>
          </p:nvSpPr>
          <p:spPr>
            <a:xfrm>
              <a:off x="5988000" y="3482514"/>
              <a:ext cx="288000" cy="2880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da-DK"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S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815" name="Google Shape;815;p53"/>
          <p:cNvSpPr/>
          <p:nvPr/>
        </p:nvSpPr>
        <p:spPr>
          <a:xfrm>
            <a:off x="8640489" y="3308834"/>
            <a:ext cx="207881" cy="327674"/>
          </a:xfrm>
          <a:prstGeom prst="rect">
            <a:avLst/>
          </a:prstGeom>
          <a:solidFill>
            <a:schemeClr val="lt1">
              <a:alpha val="73333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6" name="Google Shape;816;p53"/>
          <p:cNvSpPr/>
          <p:nvPr/>
        </p:nvSpPr>
        <p:spPr>
          <a:xfrm>
            <a:off x="6821751" y="4979769"/>
            <a:ext cx="207881" cy="327674"/>
          </a:xfrm>
          <a:prstGeom prst="rect">
            <a:avLst/>
          </a:prstGeom>
          <a:solidFill>
            <a:schemeClr val="lt1">
              <a:alpha val="73333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7" name="Google Shape;817;p53"/>
          <p:cNvSpPr txBox="1"/>
          <p:nvPr/>
        </p:nvSpPr>
        <p:spPr>
          <a:xfrm>
            <a:off x="5529746" y="3237855"/>
            <a:ext cx="666285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♠ 2</a:t>
            </a: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8" name="Google Shape;818;p53"/>
          <p:cNvSpPr txBox="1"/>
          <p:nvPr/>
        </p:nvSpPr>
        <p:spPr>
          <a:xfrm>
            <a:off x="6647850" y="2231426"/>
            <a:ext cx="1096336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♠ 4</a:t>
            </a: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9" name="Google Shape;819;p53"/>
          <p:cNvSpPr/>
          <p:nvPr/>
        </p:nvSpPr>
        <p:spPr>
          <a:xfrm rot="5400000">
            <a:off x="8541541" y="3144156"/>
            <a:ext cx="6358128" cy="569688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a-DK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Det forkerte</a:t>
            </a:r>
            <a:endParaRPr sz="2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0" name="Google Shape;820;p53"/>
          <p:cNvSpPr/>
          <p:nvPr/>
        </p:nvSpPr>
        <p:spPr>
          <a:xfrm>
            <a:off x="8782515" y="4563459"/>
            <a:ext cx="925782" cy="912795"/>
          </a:xfrm>
          <a:prstGeom prst="wedgeRoundRectCallout">
            <a:avLst>
              <a:gd name="adj1" fmla="val -123296"/>
              <a:gd name="adj2" fmla="val 9899"/>
              <a:gd name="adj3" fmla="val 16667"/>
            </a:avLst>
          </a:prstGeom>
          <a:solidFill>
            <a:srgbClr val="FFEEB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♠ Es</a:t>
            </a:r>
            <a:endParaRPr sz="2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1" name="Google Shape;821;p53"/>
          <p:cNvSpPr/>
          <p:nvPr/>
        </p:nvSpPr>
        <p:spPr>
          <a:xfrm>
            <a:off x="8739843" y="1107027"/>
            <a:ext cx="2384558" cy="1124399"/>
          </a:xfrm>
          <a:prstGeom prst="wedgeRoundRectCallout">
            <a:avLst>
              <a:gd name="adj1" fmla="val -95175"/>
              <a:gd name="adj2" fmla="val 6646"/>
              <a:gd name="adj3" fmla="val 16667"/>
            </a:avLst>
          </a:prstGeom>
          <a:solidFill>
            <a:srgbClr val="FFEEB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♠ B, som giver stik ved opspil mod bordet</a:t>
            </a:r>
            <a:endParaRPr sz="2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2" name="Google Shape;822;p53"/>
          <p:cNvSpPr txBox="1"/>
          <p:nvPr/>
        </p:nvSpPr>
        <p:spPr>
          <a:xfrm>
            <a:off x="9265920" y="292608"/>
            <a:ext cx="2007281" cy="70788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a-DK" sz="4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TAKE 2</a:t>
            </a:r>
            <a:endParaRPr sz="40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3" name="Google Shape;823;p53"/>
          <p:cNvSpPr txBox="1"/>
          <p:nvPr/>
        </p:nvSpPr>
        <p:spPr>
          <a:xfrm>
            <a:off x="673991" y="464904"/>
            <a:ext cx="10515600" cy="10180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da-DK" sz="4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4. Læg højt kort til i 3. hånd</a:t>
            </a:r>
            <a:endParaRPr/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da-DK" sz="26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Men kun så højt som det er nødvendigt!</a:t>
            </a:r>
            <a:endParaRPr sz="1700" b="0" i="1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4" name="Google Shape;824;p53"/>
          <p:cNvSpPr txBox="1"/>
          <p:nvPr/>
        </p:nvSpPr>
        <p:spPr>
          <a:xfrm>
            <a:off x="673990" y="2311510"/>
            <a:ext cx="3276217" cy="830956"/>
          </a:xfrm>
          <a:prstGeom prst="rect">
            <a:avLst/>
          </a:prstGeom>
          <a:solidFill>
            <a:srgbClr val="D8D8D8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Hvor mange stik får Spilfører nu i ♠?</a:t>
            </a: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25" name="Google Shape;825;p53"/>
          <p:cNvSpPr txBox="1"/>
          <p:nvPr/>
        </p:nvSpPr>
        <p:spPr>
          <a:xfrm>
            <a:off x="673990" y="4414630"/>
            <a:ext cx="3276217" cy="461624"/>
          </a:xfrm>
          <a:prstGeom prst="rect">
            <a:avLst/>
          </a:prstGeom>
          <a:solidFill>
            <a:srgbClr val="D8D8D8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Spilfører får to stik i ♠!</a:t>
            </a: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1" name="Google Shape;831;p5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63138" y="1619452"/>
            <a:ext cx="5735212" cy="4135171"/>
          </a:xfrm>
          <a:prstGeom prst="rect">
            <a:avLst/>
          </a:prstGeom>
          <a:noFill/>
          <a:ln>
            <a:noFill/>
          </a:ln>
        </p:spPr>
      </p:pic>
      <p:sp>
        <p:nvSpPr>
          <p:cNvPr id="832" name="Google Shape;832;p54"/>
          <p:cNvSpPr/>
          <p:nvPr/>
        </p:nvSpPr>
        <p:spPr>
          <a:xfrm>
            <a:off x="1019175" y="276225"/>
            <a:ext cx="10807065" cy="1100138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da-DK" sz="4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Man vinder masser af point ved godt modspil!</a:t>
            </a:r>
            <a:endParaRPr/>
          </a:p>
        </p:txBody>
      </p:sp>
      <p:sp>
        <p:nvSpPr>
          <p:cNvPr id="833" name="Google Shape;833;p54"/>
          <p:cNvSpPr/>
          <p:nvPr/>
        </p:nvSpPr>
        <p:spPr>
          <a:xfrm>
            <a:off x="6901904" y="2300313"/>
            <a:ext cx="4778032" cy="37103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a-DK" sz="2400" b="1" i="0" u="sng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Tilspil i </a:t>
            </a:r>
            <a:r>
              <a:rPr lang="da-DK" sz="2400" b="1" i="0" u="sng" strike="noStrike" cap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3. hånd</a:t>
            </a: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-"/>
            </a:pP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Når du kniber med ♠ T, så får spilfører kun </a:t>
            </a:r>
            <a:r>
              <a:rPr lang="da-DK" sz="2400" b="1" i="0" u="none" strike="noStrike" cap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stik i ♠.</a:t>
            </a: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-"/>
            </a:pP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Med automatisk tilspil af den højeste ♠ (♠ D), så får spilfører </a:t>
            </a:r>
            <a:r>
              <a:rPr lang="da-DK" sz="2400" b="1" i="0" u="none" strike="noStrike" cap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stik i ♠.</a:t>
            </a:r>
            <a:endParaRPr/>
          </a:p>
          <a:p>
            <a:pPr marL="342900" marR="0" lvl="0" indent="-190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Spil højt i 3. hånd, meeennn</a:t>
            </a: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a-DK" sz="2400" b="1" i="0" u="sng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kun så højt, som det er nødvendigt!</a:t>
            </a: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34" name="Google Shape;834;p54"/>
          <p:cNvSpPr txBox="1"/>
          <p:nvPr/>
        </p:nvSpPr>
        <p:spPr>
          <a:xfrm>
            <a:off x="6961632" y="1853184"/>
            <a:ext cx="2254143" cy="461665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a-DK" sz="2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KONKLUSION</a:t>
            </a:r>
            <a:endParaRPr sz="24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>
            <a:extLst>
              <a:ext uri="{FF2B5EF4-FFF2-40B4-BE49-F238E27FC236}">
                <a16:creationId xmlns:a16="http://schemas.microsoft.com/office/drawing/2014/main" id="{1572B01F-22F2-0AC2-BA85-5E9F3D61E6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2389" y="184270"/>
            <a:ext cx="8728157" cy="2398673"/>
          </a:xfrm>
          <a:prstGeom prst="rect">
            <a:avLst/>
          </a:prstGeom>
        </p:spPr>
      </p:pic>
      <p:pic>
        <p:nvPicPr>
          <p:cNvPr id="5" name="Billede 4">
            <a:extLst>
              <a:ext uri="{FF2B5EF4-FFF2-40B4-BE49-F238E27FC236}">
                <a16:creationId xmlns:a16="http://schemas.microsoft.com/office/drawing/2014/main" id="{2FDCC1B6-16C6-DAE1-6641-FC82871FA5F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5421"/>
          <a:stretch>
            <a:fillRect/>
          </a:stretch>
        </p:blipFill>
        <p:spPr>
          <a:xfrm>
            <a:off x="3996507" y="1611984"/>
            <a:ext cx="7467055" cy="2268642"/>
          </a:xfrm>
          <a:prstGeom prst="rect">
            <a:avLst/>
          </a:prstGeom>
        </p:spPr>
      </p:pic>
      <p:sp>
        <p:nvSpPr>
          <p:cNvPr id="7" name="Rektangel 6">
            <a:extLst>
              <a:ext uri="{FF2B5EF4-FFF2-40B4-BE49-F238E27FC236}">
                <a16:creationId xmlns:a16="http://schemas.microsoft.com/office/drawing/2014/main" id="{962EA45A-CC07-59B1-B039-6B15B8757A5D}"/>
              </a:ext>
            </a:extLst>
          </p:cNvPr>
          <p:cNvSpPr/>
          <p:nvPr/>
        </p:nvSpPr>
        <p:spPr>
          <a:xfrm>
            <a:off x="9728462" y="2394408"/>
            <a:ext cx="1366886" cy="518474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336466D0-3A9F-35E6-3C13-96FA4B4DDD18}"/>
              </a:ext>
            </a:extLst>
          </p:cNvPr>
          <p:cNvSpPr/>
          <p:nvPr/>
        </p:nvSpPr>
        <p:spPr>
          <a:xfrm>
            <a:off x="9728462" y="3176832"/>
            <a:ext cx="1366886" cy="518474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1" name="Rektangel 10">
            <a:extLst>
              <a:ext uri="{FF2B5EF4-FFF2-40B4-BE49-F238E27FC236}">
                <a16:creationId xmlns:a16="http://schemas.microsoft.com/office/drawing/2014/main" id="{4179403D-5DA3-B8B3-6F36-0C56174783BE}"/>
              </a:ext>
            </a:extLst>
          </p:cNvPr>
          <p:cNvSpPr/>
          <p:nvPr/>
        </p:nvSpPr>
        <p:spPr>
          <a:xfrm>
            <a:off x="5065022" y="3176832"/>
            <a:ext cx="3936738" cy="518474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011507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1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>
            <a:extLst>
              <a:ext uri="{FF2B5EF4-FFF2-40B4-BE49-F238E27FC236}">
                <a16:creationId xmlns:a16="http://schemas.microsoft.com/office/drawing/2014/main" id="{AB6D5AFE-780E-9928-2F5A-E0395F82AE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3183" y="240663"/>
            <a:ext cx="10236239" cy="3188336"/>
          </a:xfrm>
          <a:prstGeom prst="rect">
            <a:avLst/>
          </a:prstGeom>
        </p:spPr>
      </p:pic>
      <p:pic>
        <p:nvPicPr>
          <p:cNvPr id="9" name="Billede 8">
            <a:extLst>
              <a:ext uri="{FF2B5EF4-FFF2-40B4-BE49-F238E27FC236}">
                <a16:creationId xmlns:a16="http://schemas.microsoft.com/office/drawing/2014/main" id="{D8F57659-EFC6-9A2F-64C6-FBE610DE2F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80395" y="2915912"/>
            <a:ext cx="7924145" cy="3305779"/>
          </a:xfrm>
          <a:prstGeom prst="rect">
            <a:avLst/>
          </a:prstGeom>
        </p:spPr>
      </p:pic>
      <p:sp>
        <p:nvSpPr>
          <p:cNvPr id="10" name="Rektangel 9">
            <a:extLst>
              <a:ext uri="{FF2B5EF4-FFF2-40B4-BE49-F238E27FC236}">
                <a16:creationId xmlns:a16="http://schemas.microsoft.com/office/drawing/2014/main" id="{5389EC0C-C8E7-4285-1EB8-3E0DF6632CDC}"/>
              </a:ext>
            </a:extLst>
          </p:cNvPr>
          <p:cNvSpPr/>
          <p:nvPr/>
        </p:nvSpPr>
        <p:spPr>
          <a:xfrm>
            <a:off x="8103281" y="3558094"/>
            <a:ext cx="2849199" cy="10545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2" name="Rektangel 11">
            <a:extLst>
              <a:ext uri="{FF2B5EF4-FFF2-40B4-BE49-F238E27FC236}">
                <a16:creationId xmlns:a16="http://schemas.microsoft.com/office/drawing/2014/main" id="{7FF09BE5-1D13-D13D-B3F9-D734D4B03B88}"/>
              </a:ext>
            </a:extLst>
          </p:cNvPr>
          <p:cNvSpPr/>
          <p:nvPr/>
        </p:nvSpPr>
        <p:spPr>
          <a:xfrm>
            <a:off x="8174401" y="4817935"/>
            <a:ext cx="2849199" cy="5973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085751BC-8741-5BDB-F239-FBC776DF9959}"/>
              </a:ext>
            </a:extLst>
          </p:cNvPr>
          <p:cNvSpPr/>
          <p:nvPr/>
        </p:nvSpPr>
        <p:spPr>
          <a:xfrm>
            <a:off x="8103280" y="5506903"/>
            <a:ext cx="2849199" cy="5973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6" name="Rektangel 15">
            <a:extLst>
              <a:ext uri="{FF2B5EF4-FFF2-40B4-BE49-F238E27FC236}">
                <a16:creationId xmlns:a16="http://schemas.microsoft.com/office/drawing/2014/main" id="{2F7015FF-6E15-C388-5CDC-E631AAC74ED1}"/>
              </a:ext>
            </a:extLst>
          </p:cNvPr>
          <p:cNvSpPr/>
          <p:nvPr/>
        </p:nvSpPr>
        <p:spPr>
          <a:xfrm>
            <a:off x="4652799" y="4773262"/>
            <a:ext cx="3170401" cy="5973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8" name="Rektangel 17">
            <a:extLst>
              <a:ext uri="{FF2B5EF4-FFF2-40B4-BE49-F238E27FC236}">
                <a16:creationId xmlns:a16="http://schemas.microsoft.com/office/drawing/2014/main" id="{B6C3B0C2-453D-4893-601E-23F4F0693210}"/>
              </a:ext>
            </a:extLst>
          </p:cNvPr>
          <p:cNvSpPr/>
          <p:nvPr/>
        </p:nvSpPr>
        <p:spPr>
          <a:xfrm>
            <a:off x="4759474" y="5506903"/>
            <a:ext cx="3170401" cy="5973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86329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 animBg="1"/>
      <p:bldP spid="14" grpId="0" animBg="1"/>
      <p:bldP spid="16" grpId="0" animBg="1"/>
      <p:bldP spid="18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" name="Google Shape;839;p15"/>
          <p:cNvSpPr txBox="1"/>
          <p:nvPr/>
        </p:nvSpPr>
        <p:spPr>
          <a:xfrm>
            <a:off x="839788" y="464904"/>
            <a:ext cx="10515600" cy="9128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da-DK" sz="40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Nu skal vi spille kort – spil 5 til 8</a:t>
            </a:r>
            <a:endParaRPr sz="40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40" name="Google Shape;840;p15"/>
          <p:cNvSpPr/>
          <p:nvPr/>
        </p:nvSpPr>
        <p:spPr>
          <a:xfrm>
            <a:off x="887203" y="1562992"/>
            <a:ext cx="4353870" cy="4536368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 skal sidde 4 mand ved hvert bord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Skriv følgende på tavlen: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800100" marR="0" lvl="1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Hvad meldte I?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800100" marR="0" lvl="1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Hvor mange stik tog I?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800100" marR="0" lvl="1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Hvor mange point fik I for spillet?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da-DK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Opsamling hvorfor tror I nogle får flere stik end andre?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190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C039B3B9-6A02-A7CA-2F8C-9878049D5EA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7805" t="30928" r="13283" b="30584"/>
          <a:stretch>
            <a:fillRect/>
          </a:stretch>
        </p:blipFill>
        <p:spPr>
          <a:xfrm>
            <a:off x="5858138" y="1680935"/>
            <a:ext cx="5774930" cy="4300481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7" name="Google Shape;847;p55"/>
          <p:cNvSpPr txBox="1"/>
          <p:nvPr/>
        </p:nvSpPr>
        <p:spPr>
          <a:xfrm>
            <a:off x="887203" y="464904"/>
            <a:ext cx="10515600" cy="9128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</a:pPr>
            <a:r>
              <a:rPr lang="da-DK" sz="40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Repetition – Lektion 5</a:t>
            </a:r>
            <a:endParaRPr sz="4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48" name="Google Shape;848;p55"/>
          <p:cNvSpPr txBox="1"/>
          <p:nvPr/>
        </p:nvSpPr>
        <p:spPr>
          <a:xfrm>
            <a:off x="963168" y="1475232"/>
            <a:ext cx="10850880" cy="48936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-"/>
            </a:pPr>
            <a:r>
              <a:rPr lang="da-DK" sz="24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Formålet med meldingerne er at blive enige om:</a:t>
            </a:r>
            <a:br>
              <a:rPr lang="da-DK" sz="24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da-DK" sz="24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1. Skal der spilles Trumf eller Sans. Og hvis trumf, hvilken farve skal vi spille i?</a:t>
            </a:r>
            <a:br>
              <a:rPr lang="da-DK" sz="24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da-DK" sz="24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2. Og hvor mange stik kan vi sammen tage?</a:t>
            </a:r>
            <a:endParaRPr sz="24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-"/>
            </a:pPr>
            <a:r>
              <a:rPr lang="da-DK" sz="24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Meldingernes betydning er aftalt på forhånd:</a:t>
            </a:r>
            <a:br>
              <a:rPr lang="da-DK" sz="24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da-DK" sz="24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Åbningen 1 i farve viser 12+ HP og man melder længste farve</a:t>
            </a:r>
            <a:br>
              <a:rPr lang="da-DK" sz="24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da-DK" sz="24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Hvis der er to 4fv’er, så meldes de nedefra</a:t>
            </a:r>
            <a:br>
              <a:rPr lang="da-DK" sz="24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da-DK" sz="24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Hvis der er to 5fv’er (evt. 6fv’er), så meldes de oppefra</a:t>
            </a:r>
            <a:endParaRPr dirty="0"/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-"/>
            </a:pPr>
            <a:r>
              <a:rPr lang="da-DK" sz="24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Svarer skal passe med 5HP/HTP eller mindre. Med 6+ HP/HTP</a:t>
            </a:r>
            <a:br>
              <a:rPr lang="da-DK" sz="24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da-DK" sz="24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1. Støttes med 4fv i åbningsfarven, ellers</a:t>
            </a:r>
            <a:br>
              <a:rPr lang="da-DK" sz="24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da-DK" sz="24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2. Meldes egen længste farve, hvis der ikke er 4fv i åbningsfarven</a:t>
            </a:r>
            <a:endParaRPr dirty="0"/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-"/>
            </a:pPr>
            <a:r>
              <a:rPr lang="da-DK" sz="24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Man vinder masser af point ved godt modspil:</a:t>
            </a:r>
            <a:br>
              <a:rPr lang="da-DK" sz="24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da-DK" sz="24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Lavt i 2. hånd      …… men honnør på honnør</a:t>
            </a:r>
            <a:br>
              <a:rPr lang="da-DK" sz="24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da-DK" sz="24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Højt i 3. hånd      …… men kun så højt som nødvendigt</a:t>
            </a:r>
            <a:endParaRPr dirty="0"/>
          </a:p>
        </p:txBody>
      </p:sp>
      <p:sp>
        <p:nvSpPr>
          <p:cNvPr id="849" name="Google Shape;849;p55"/>
          <p:cNvSpPr/>
          <p:nvPr/>
        </p:nvSpPr>
        <p:spPr>
          <a:xfrm>
            <a:off x="963168" y="1085088"/>
            <a:ext cx="10850880" cy="390144"/>
          </a:xfrm>
          <a:prstGeom prst="rect">
            <a:avLst/>
          </a:prstGeom>
          <a:solidFill>
            <a:srgbClr val="FFEEB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860;g282c11bf6a1_1_0">
            <a:extLst>
              <a:ext uri="{FF2B5EF4-FFF2-40B4-BE49-F238E27FC236}">
                <a16:creationId xmlns:a16="http://schemas.microsoft.com/office/drawing/2014/main" id="{E2CB1892-2D9B-2B36-AD13-DA5E8F5F679D}"/>
              </a:ext>
            </a:extLst>
          </p:cNvPr>
          <p:cNvSpPr txBox="1"/>
          <p:nvPr/>
        </p:nvSpPr>
        <p:spPr>
          <a:xfrm>
            <a:off x="838200" y="428328"/>
            <a:ext cx="10515600" cy="8073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da-DK" sz="40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Systembeskrivelse</a:t>
            </a:r>
            <a:endParaRPr sz="40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" name="Billede 7">
            <a:extLst>
              <a:ext uri="{FF2B5EF4-FFF2-40B4-BE49-F238E27FC236}">
                <a16:creationId xmlns:a16="http://schemas.microsoft.com/office/drawing/2014/main" id="{6D94C262-D3F0-9C1D-37B8-D5706CF81F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7361" y="3183455"/>
            <a:ext cx="2971878" cy="2732386"/>
          </a:xfrm>
          <a:prstGeom prst="rect">
            <a:avLst/>
          </a:prstGeom>
        </p:spPr>
      </p:pic>
      <p:grpSp>
        <p:nvGrpSpPr>
          <p:cNvPr id="25" name="Gruppe 24">
            <a:extLst>
              <a:ext uri="{FF2B5EF4-FFF2-40B4-BE49-F238E27FC236}">
                <a16:creationId xmlns:a16="http://schemas.microsoft.com/office/drawing/2014/main" id="{4AD000DC-9BF1-F58C-487A-9C8A6AC89920}"/>
              </a:ext>
            </a:extLst>
          </p:cNvPr>
          <p:cNvGrpSpPr/>
          <p:nvPr/>
        </p:nvGrpSpPr>
        <p:grpSpPr>
          <a:xfrm>
            <a:off x="7517465" y="1130222"/>
            <a:ext cx="2841295" cy="4908655"/>
            <a:chOff x="900765" y="1130222"/>
            <a:chExt cx="2841295" cy="4908655"/>
          </a:xfrm>
        </p:grpSpPr>
        <p:pic>
          <p:nvPicPr>
            <p:cNvPr id="18" name="Billede 17">
              <a:extLst>
                <a:ext uri="{FF2B5EF4-FFF2-40B4-BE49-F238E27FC236}">
                  <a16:creationId xmlns:a16="http://schemas.microsoft.com/office/drawing/2014/main" id="{DF60B2C3-9F81-F9C2-A5B9-85CEA22DA7D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295400" y="1235633"/>
              <a:ext cx="2075536" cy="4695267"/>
            </a:xfrm>
            <a:prstGeom prst="rect">
              <a:avLst/>
            </a:prstGeom>
          </p:spPr>
        </p:pic>
        <p:sp>
          <p:nvSpPr>
            <p:cNvPr id="21" name="Rektangel 20">
              <a:extLst>
                <a:ext uri="{FF2B5EF4-FFF2-40B4-BE49-F238E27FC236}">
                  <a16:creationId xmlns:a16="http://schemas.microsoft.com/office/drawing/2014/main" id="{4B527BD1-2031-BF4A-8995-F66FF748AE83}"/>
                </a:ext>
              </a:extLst>
            </p:cNvPr>
            <p:cNvSpPr/>
            <p:nvPr/>
          </p:nvSpPr>
          <p:spPr>
            <a:xfrm rot="120000">
              <a:off x="933195" y="1206422"/>
              <a:ext cx="446665" cy="483245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ktangel 21">
              <a:extLst>
                <a:ext uri="{FF2B5EF4-FFF2-40B4-BE49-F238E27FC236}">
                  <a16:creationId xmlns:a16="http://schemas.microsoft.com/office/drawing/2014/main" id="{B8B53F55-4106-93A0-4AE2-C1A349795CA5}"/>
                </a:ext>
              </a:extLst>
            </p:cNvPr>
            <p:cNvSpPr/>
            <p:nvPr/>
          </p:nvSpPr>
          <p:spPr>
            <a:xfrm rot="-60000">
              <a:off x="3295395" y="1130222"/>
              <a:ext cx="446665" cy="483245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ktangel 22">
              <a:extLst>
                <a:ext uri="{FF2B5EF4-FFF2-40B4-BE49-F238E27FC236}">
                  <a16:creationId xmlns:a16="http://schemas.microsoft.com/office/drawing/2014/main" id="{FC203C2D-10F5-61BB-CBC8-5D406723F609}"/>
                </a:ext>
              </a:extLst>
            </p:cNvPr>
            <p:cNvSpPr/>
            <p:nvPr/>
          </p:nvSpPr>
          <p:spPr>
            <a:xfrm rot="120000" flipH="1">
              <a:off x="900765" y="5842025"/>
              <a:ext cx="2357931" cy="14497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ktangel 23">
              <a:extLst>
                <a:ext uri="{FF2B5EF4-FFF2-40B4-BE49-F238E27FC236}">
                  <a16:creationId xmlns:a16="http://schemas.microsoft.com/office/drawing/2014/main" id="{13447FC4-B719-188C-1D41-A978210E4AAB}"/>
                </a:ext>
              </a:extLst>
            </p:cNvPr>
            <p:cNvSpPr/>
            <p:nvPr/>
          </p:nvSpPr>
          <p:spPr>
            <a:xfrm rot="-420000" flipH="1">
              <a:off x="1046703" y="1177085"/>
              <a:ext cx="2357931" cy="25100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3" name="Google Shape;848;p55">
            <a:extLst>
              <a:ext uri="{FF2B5EF4-FFF2-40B4-BE49-F238E27FC236}">
                <a16:creationId xmlns:a16="http://schemas.microsoft.com/office/drawing/2014/main" id="{9EF477BD-2489-9295-7270-A1EAB46FB730}"/>
              </a:ext>
            </a:extLst>
          </p:cNvPr>
          <p:cNvSpPr txBox="1"/>
          <p:nvPr/>
        </p:nvSpPr>
        <p:spPr>
          <a:xfrm>
            <a:off x="9906000" y="2237232"/>
            <a:ext cx="2438400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</a:pPr>
            <a:r>
              <a:rPr lang="da-DK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Lektion 3+4</a:t>
            </a:r>
          </a:p>
        </p:txBody>
      </p:sp>
      <p:sp>
        <p:nvSpPr>
          <p:cNvPr id="26" name="Google Shape;848;p55">
            <a:extLst>
              <a:ext uri="{FF2B5EF4-FFF2-40B4-BE49-F238E27FC236}">
                <a16:creationId xmlns:a16="http://schemas.microsoft.com/office/drawing/2014/main" id="{552D28A5-9614-68AE-273C-947B5A026E4B}"/>
              </a:ext>
            </a:extLst>
          </p:cNvPr>
          <p:cNvSpPr txBox="1"/>
          <p:nvPr/>
        </p:nvSpPr>
        <p:spPr>
          <a:xfrm>
            <a:off x="9906000" y="2643632"/>
            <a:ext cx="2438400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</a:pPr>
            <a:r>
              <a:rPr lang="da-DK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Lektion 5 (i dag)</a:t>
            </a:r>
          </a:p>
        </p:txBody>
      </p:sp>
      <p:sp>
        <p:nvSpPr>
          <p:cNvPr id="12" name="Google Shape;848;p55">
            <a:extLst>
              <a:ext uri="{FF2B5EF4-FFF2-40B4-BE49-F238E27FC236}">
                <a16:creationId xmlns:a16="http://schemas.microsoft.com/office/drawing/2014/main" id="{F7DF0A38-C2E8-097B-E98F-5FEDC7D54E09}"/>
              </a:ext>
            </a:extLst>
          </p:cNvPr>
          <p:cNvSpPr txBox="1"/>
          <p:nvPr/>
        </p:nvSpPr>
        <p:spPr>
          <a:xfrm>
            <a:off x="571500" y="1475232"/>
            <a:ext cx="7867141" cy="15696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-"/>
            </a:pPr>
            <a:r>
              <a:rPr lang="da-DK" sz="24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Systembeskrivelsen er en </a:t>
            </a:r>
            <a:r>
              <a:rPr lang="da-DK" sz="24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huskeliste </a:t>
            </a:r>
            <a:r>
              <a:rPr lang="da-DK" sz="24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over </a:t>
            </a:r>
            <a:r>
              <a:rPr lang="da-DK" sz="24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SBfV</a:t>
            </a:r>
            <a:r>
              <a:rPr lang="da-DK" sz="24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systemet</a:t>
            </a: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-"/>
            </a:pPr>
            <a:r>
              <a:rPr lang="da-DK" sz="2400" dirty="0" err="1">
                <a:latin typeface="Calibri"/>
                <a:ea typeface="Calibri"/>
                <a:cs typeface="Calibri"/>
                <a:sym typeface="Calibri"/>
              </a:rPr>
              <a:t>SBfV</a:t>
            </a:r>
            <a:r>
              <a:rPr lang="da-DK" sz="2400" dirty="0">
                <a:latin typeface="Calibri"/>
                <a:ea typeface="Calibri"/>
                <a:cs typeface="Calibri"/>
                <a:sym typeface="Calibri"/>
              </a:rPr>
              <a:t> system + Logik = Så kan du spille bridge</a:t>
            </a: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-"/>
            </a:pPr>
            <a:r>
              <a:rPr lang="da-DK" sz="24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Vi gennemgår løbende afsnit efter afsnit af </a:t>
            </a:r>
            <a:r>
              <a:rPr lang="da-DK" sz="2400" dirty="0">
                <a:latin typeface="Calibri"/>
                <a:ea typeface="Calibri"/>
                <a:cs typeface="Calibri"/>
                <a:sym typeface="Calibri"/>
              </a:rPr>
              <a:t>systemet. Herefter bliver de fremhævet i gult.</a:t>
            </a:r>
            <a:endParaRPr lang="da-DK" dirty="0"/>
          </a:p>
        </p:txBody>
      </p:sp>
      <p:sp>
        <p:nvSpPr>
          <p:cNvPr id="27" name="Google Shape;848;p55">
            <a:extLst>
              <a:ext uri="{FF2B5EF4-FFF2-40B4-BE49-F238E27FC236}">
                <a16:creationId xmlns:a16="http://schemas.microsoft.com/office/drawing/2014/main" id="{4ED1E389-D113-C8ED-AE1A-B82324F8FE56}"/>
              </a:ext>
            </a:extLst>
          </p:cNvPr>
          <p:cNvSpPr txBox="1"/>
          <p:nvPr/>
        </p:nvSpPr>
        <p:spPr>
          <a:xfrm>
            <a:off x="3822700" y="4345432"/>
            <a:ext cx="2438400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</a:pPr>
            <a:r>
              <a:rPr lang="da-DK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Lektion 1</a:t>
            </a:r>
          </a:p>
          <a:p>
            <a: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</a:pPr>
            <a:r>
              <a:rPr lang="da-DK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(modspillet)</a:t>
            </a:r>
          </a:p>
        </p:txBody>
      </p:sp>
    </p:spTree>
    <p:extLst>
      <p:ext uri="{BB962C8B-B14F-4D97-AF65-F5344CB8AC3E}">
        <p14:creationId xmlns:p14="http://schemas.microsoft.com/office/powerpoint/2010/main" val="191534389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>
            <a:extLst>
              <a:ext uri="{FF2B5EF4-FFF2-40B4-BE49-F238E27FC236}">
                <a16:creationId xmlns:a16="http://schemas.microsoft.com/office/drawing/2014/main" id="{50FA85D4-D8BB-9E71-B463-7C56937148B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107" t="5504" r="5007" b="4018"/>
          <a:stretch>
            <a:fillRect/>
          </a:stretch>
        </p:blipFill>
        <p:spPr>
          <a:xfrm>
            <a:off x="812800" y="680721"/>
            <a:ext cx="5171440" cy="2631440"/>
          </a:xfrm>
          <a:prstGeom prst="rect">
            <a:avLst/>
          </a:prstGeom>
        </p:spPr>
      </p:pic>
      <p:pic>
        <p:nvPicPr>
          <p:cNvPr id="5" name="Billede 4">
            <a:extLst>
              <a:ext uri="{FF2B5EF4-FFF2-40B4-BE49-F238E27FC236}">
                <a16:creationId xmlns:a16="http://schemas.microsoft.com/office/drawing/2014/main" id="{C349534C-5B8E-69F6-97BE-B974810DEE5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809" t="2427" r="4791" b="2623"/>
          <a:stretch>
            <a:fillRect/>
          </a:stretch>
        </p:blipFill>
        <p:spPr>
          <a:xfrm>
            <a:off x="6776720" y="548640"/>
            <a:ext cx="4779116" cy="5516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216187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5" name="Google Shape;855;g282c11bf6a1_1_0"/>
          <p:cNvSpPr txBox="1"/>
          <p:nvPr/>
        </p:nvSpPr>
        <p:spPr>
          <a:xfrm>
            <a:off x="838200" y="1428708"/>
            <a:ext cx="8968039" cy="580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1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406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Char char="●"/>
            </a:pPr>
            <a:r>
              <a:rPr lang="da-DK" sz="2400" b="0" i="0" u="sng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Åbningsmelding</a:t>
            </a:r>
            <a:r>
              <a:rPr lang="da-DK"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:		Kapitel 3, side 32 - 33*</a:t>
            </a:r>
            <a:endParaRPr sz="24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406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Char char="●"/>
            </a:pPr>
            <a:r>
              <a:rPr lang="da-DK" sz="2400" b="0" i="0" u="sng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Lavt/højt i modspil:</a:t>
            </a:r>
            <a:r>
              <a:rPr lang="da-DK"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	Kapitel 3, side 33 – 35</a:t>
            </a:r>
            <a:br>
              <a:rPr lang="da-DK"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da-DK" sz="2400" b="0" i="0" u="sng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(honnør på honnør)</a:t>
            </a:r>
            <a:endParaRPr sz="2400" b="0" i="0" u="sng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1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da-DK"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Læs også gerne kapitel 1 og 2 med generel viden.  Alt om åbningen 1NT gemmer vi til Lektion 7. </a:t>
            </a:r>
            <a:endParaRPr sz="2400" b="1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br>
              <a:rPr lang="da-DK" sz="2400" b="1" i="1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da-DK" sz="2400" b="0" i="1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* Spring over det korte afsnit med ‘Balancerede hænder’. </a:t>
            </a:r>
            <a:endParaRPr sz="2400" b="0" i="1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6" name="Google Shape;856;g282c11bf6a1_1_0"/>
          <p:cNvSpPr/>
          <p:nvPr/>
        </p:nvSpPr>
        <p:spPr>
          <a:xfrm>
            <a:off x="9595104" y="1648968"/>
            <a:ext cx="2194560" cy="268224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7" name="Google Shape;857;g282c11bf6a1_1_0"/>
          <p:cNvSpPr/>
          <p:nvPr/>
        </p:nvSpPr>
        <p:spPr>
          <a:xfrm>
            <a:off x="9747504" y="1801368"/>
            <a:ext cx="1871472" cy="2334768"/>
          </a:xfrm>
          <a:prstGeom prst="rect">
            <a:avLst/>
          </a:prstGeom>
          <a:noFill/>
          <a:ln w="25400" cap="flat" cmpd="sng">
            <a:solidFill>
              <a:srgbClr val="F2F2F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8" name="Google Shape;858;g282c11bf6a1_1_0"/>
          <p:cNvSpPr txBox="1"/>
          <p:nvPr/>
        </p:nvSpPr>
        <p:spPr>
          <a:xfrm>
            <a:off x="9863328" y="2112264"/>
            <a:ext cx="2340864" cy="954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a-DK"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Spil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a-DK" sz="28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bridge</a:t>
            </a:r>
            <a:endParaRPr sz="2800" b="1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9" name="Google Shape;859;g282c11bf6a1_1_0"/>
          <p:cNvSpPr/>
          <p:nvPr/>
        </p:nvSpPr>
        <p:spPr>
          <a:xfrm>
            <a:off x="10472928" y="3075432"/>
            <a:ext cx="468000" cy="468000"/>
          </a:xfrm>
          <a:prstGeom prst="ellipse">
            <a:avLst/>
          </a:prstGeom>
          <a:solidFill>
            <a:schemeClr val="lt1"/>
          </a:solidFill>
          <a:ln w="25400" cap="flat" cmpd="sng">
            <a:solidFill>
              <a:srgbClr val="1C305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a-DK" sz="2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 sz="14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0" name="Google Shape;860;g282c11bf6a1_1_0"/>
          <p:cNvSpPr txBox="1"/>
          <p:nvPr/>
        </p:nvSpPr>
        <p:spPr>
          <a:xfrm>
            <a:off x="838200" y="428328"/>
            <a:ext cx="10515600" cy="8073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da-DK" sz="40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Her kan du læse mere i Nordisk Standard</a:t>
            </a:r>
            <a:endParaRPr sz="40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-tema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9027B662296D94428BB55CC17988BC4F" ma:contentTypeVersion="15" ma:contentTypeDescription="Opret et nyt dokument." ma:contentTypeScope="" ma:versionID="8846f91dde5bea9260d0fa7645864b9b">
  <xsd:schema xmlns:xsd="http://www.w3.org/2001/XMLSchema" xmlns:xs="http://www.w3.org/2001/XMLSchema" xmlns:p="http://schemas.microsoft.com/office/2006/metadata/properties" xmlns:ns2="7142b482-a2e3-43c2-bfca-9d67d4a2474d" xmlns:ns3="10ba8109-05ba-4e79-b7ee-b72f310a5338" targetNamespace="http://schemas.microsoft.com/office/2006/metadata/properties" ma:root="true" ma:fieldsID="be59af7b9052ab402603eb3af513a325" ns2:_="" ns3:_="">
    <xsd:import namespace="7142b482-a2e3-43c2-bfca-9d67d4a2474d"/>
    <xsd:import namespace="10ba8109-05ba-4e79-b7ee-b72f310a533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42b482-a2e3-43c2-bfca-9d67d4a2474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description="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Billedmærker" ma:readOnly="false" ma:fieldId="{5cf76f15-5ced-4ddc-b409-7134ff3c332f}" ma:taxonomyMulti="true" ma:sspId="7f26c4c8-7c02-48a2-ba93-43ef5c49c12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ObjectDetectorVersions" ma:index="2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0ba8109-05ba-4e79-b7ee-b72f310a5338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96657d76-c76d-465b-9e60-0aa9b7b02a43}" ma:internalName="TaxCatchAll" ma:showField="CatchAllData" ma:web="10ba8109-05ba-4e79-b7ee-b72f310a533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Delt med detaljer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dhol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74FC0FF-2599-41F3-81F0-BCB0D4A40A2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6DA51B4-F2F8-4127-9069-7140BE5C2C4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42b482-a2e3-43c2-bfca-9d67d4a2474d"/>
    <ds:schemaRef ds:uri="10ba8109-05ba-4e79-b7ee-b72f310a533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572</TotalTime>
  <Words>2851</Words>
  <Application>Microsoft Office PowerPoint</Application>
  <PresentationFormat>Widescreen</PresentationFormat>
  <Paragraphs>485</Paragraphs>
  <Slides>42</Slides>
  <Notes>35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2</vt:i4>
      </vt:variant>
      <vt:variant>
        <vt:lpstr>Slidetitler</vt:lpstr>
      </vt:variant>
      <vt:variant>
        <vt:i4>42</vt:i4>
      </vt:variant>
    </vt:vector>
  </HeadingPairs>
  <TitlesOfParts>
    <vt:vector size="48" baseType="lpstr">
      <vt:lpstr>Arial</vt:lpstr>
      <vt:lpstr>Calibri</vt:lpstr>
      <vt:lpstr>Palatino Linotype</vt:lpstr>
      <vt:lpstr>Segoe UI Symbol</vt:lpstr>
      <vt:lpstr>Office-tema</vt:lpstr>
      <vt:lpstr>1_Office-tema</vt:lpstr>
      <vt:lpstr> BRIDGEKURSUS for BEGYNDERE  LEKTION 5: Åbning 1 i farve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Janech Jensen</dc:creator>
  <cp:lastModifiedBy>Søren Herget</cp:lastModifiedBy>
  <cp:revision>1</cp:revision>
  <dcterms:created xsi:type="dcterms:W3CDTF">2022-11-08T14:08:01Z</dcterms:created>
  <dcterms:modified xsi:type="dcterms:W3CDTF">2026-10-19T12:32:52Z</dcterms:modified>
</cp:coreProperties>
</file>